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6" r:id="rId1"/>
  </p:sldMasterIdLst>
  <p:notesMasterIdLst>
    <p:notesMasterId r:id="rId43"/>
  </p:notesMasterIdLst>
  <p:sldIdLst>
    <p:sldId id="256" r:id="rId2"/>
    <p:sldId id="850" r:id="rId3"/>
    <p:sldId id="810" r:id="rId4"/>
    <p:sldId id="851" r:id="rId5"/>
    <p:sldId id="870" r:id="rId6"/>
    <p:sldId id="873" r:id="rId7"/>
    <p:sldId id="852" r:id="rId8"/>
    <p:sldId id="836" r:id="rId9"/>
    <p:sldId id="834" r:id="rId10"/>
    <p:sldId id="869" r:id="rId11"/>
    <p:sldId id="837" r:id="rId12"/>
    <p:sldId id="827" r:id="rId13"/>
    <p:sldId id="263" r:id="rId14"/>
    <p:sldId id="839" r:id="rId15"/>
    <p:sldId id="841" r:id="rId16"/>
    <p:sldId id="268" r:id="rId17"/>
    <p:sldId id="842" r:id="rId18"/>
    <p:sldId id="843" r:id="rId19"/>
    <p:sldId id="844" r:id="rId20"/>
    <p:sldId id="817" r:id="rId21"/>
    <p:sldId id="818" r:id="rId22"/>
    <p:sldId id="874" r:id="rId23"/>
    <p:sldId id="856" r:id="rId24"/>
    <p:sldId id="857" r:id="rId25"/>
    <p:sldId id="859" r:id="rId26"/>
    <p:sldId id="860" r:id="rId27"/>
    <p:sldId id="861" r:id="rId28"/>
    <p:sldId id="862" r:id="rId29"/>
    <p:sldId id="863" r:id="rId30"/>
    <p:sldId id="847" r:id="rId31"/>
    <p:sldId id="848" r:id="rId32"/>
    <p:sldId id="864" r:id="rId33"/>
    <p:sldId id="865" r:id="rId34"/>
    <p:sldId id="866" r:id="rId35"/>
    <p:sldId id="257" r:id="rId36"/>
    <p:sldId id="277" r:id="rId37"/>
    <p:sldId id="871" r:id="rId38"/>
    <p:sldId id="872" r:id="rId39"/>
    <p:sldId id="867" r:id="rId40"/>
    <p:sldId id="849" r:id="rId41"/>
    <p:sldId id="868" r:id="rId42"/>
  </p:sldIdLst>
  <p:sldSz cx="24384000" cy="13716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DE726-2700-4A1A-807B-E6778D7C7E9C}" v="1" dt="2024-02-17T16:41:17.2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AEAEA"/>
          </a:solidFill>
        </a:fill>
      </a:tcStyle>
    </a:band2H>
    <a:firstCol>
      <a:tcTxStyle b="on" i="off">
        <a:font>
          <a:latin typeface="Proxima Nova"/>
          <a:ea typeface="Proxima Nova"/>
          <a:cs typeface="Proxima Nova"/>
        </a:font>
        <a:srgbClr val="4CA5D2"/>
      </a:tcTxStyle>
      <a:tcStyle>
        <a:tcBdr>
          <a:left>
            <a:ln w="12700" cap="flat">
              <a:noFill/>
              <a:miter lim="400000"/>
            </a:ln>
          </a:left>
          <a:right>
            <a:ln w="50800" cap="flat">
              <a:solidFill>
                <a:srgbClr val="03A8D6"/>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Proxima Nova Medium"/>
          <a:ea typeface="Proxima Nova Medium"/>
          <a:cs typeface="Proxima Nova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50800" cap="flat">
              <a:solidFill>
                <a:srgbClr val="0BA8D6"/>
              </a:solidFill>
              <a:prstDash val="solid"/>
              <a:miter lim="400000"/>
            </a:ln>
          </a:top>
          <a:bottom>
            <a:ln w="12700" cap="flat">
              <a:noFill/>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Proxima Nova"/>
          <a:ea typeface="Proxima Nova"/>
          <a:cs typeface="Proxima Nova"/>
        </a:font>
        <a:srgbClr val="4CA5D2"/>
      </a:tcTxStyle>
      <a:tcStyle>
        <a:tcBdr>
          <a:left>
            <a:ln w="12700" cap="flat">
              <a:solidFill>
                <a:srgbClr val="000000"/>
              </a:solidFill>
              <a:prstDash val="solid"/>
              <a:miter lim="400000"/>
            </a:ln>
          </a:left>
          <a:right>
            <a:ln w="12700" cap="flat">
              <a:solidFill>
                <a:srgbClr val="000000"/>
              </a:solidFill>
              <a:prstDash val="solid"/>
              <a:miter lim="400000"/>
            </a:ln>
          </a:right>
          <a:top>
            <a:ln w="12700" cap="flat">
              <a:noFill/>
              <a:miter lim="400000"/>
            </a:ln>
          </a:top>
          <a:bottom>
            <a:ln w="50800" cap="flat">
              <a:solidFill>
                <a:srgbClr val="03A8D6"/>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AEAEA"/>
          </a:solidFill>
        </a:fill>
      </a:tcStyle>
    </a:band2H>
    <a:firstCol>
      <a:tcTxStyle b="off" i="off">
        <a:font>
          <a:latin typeface="Proxima Nova Medium"/>
          <a:ea typeface="Proxima Nova Medium"/>
          <a:cs typeface="Proxima Nova Medium"/>
        </a:font>
        <a:srgbClr val="000000"/>
      </a:tcTxStyle>
      <a:tcStyle>
        <a:tcBdr>
          <a:left>
            <a:ln w="12700" cap="flat">
              <a:noFill/>
              <a:miter lim="400000"/>
            </a:ln>
          </a:left>
          <a:right>
            <a:ln w="25400" cap="flat">
              <a:solidFill>
                <a:srgbClr val="008ABA"/>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firstCol>
    <a:lastRow>
      <a:tcTxStyle b="off" i="off">
        <a:font>
          <a:latin typeface="Proxima Nova Medium"/>
          <a:ea typeface="Proxima Nova Medium"/>
          <a:cs typeface="Proxima Nova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008ABA"/>
              </a:solidFill>
              <a:prstDash val="solid"/>
              <a:miter lim="400000"/>
            </a:ln>
          </a:top>
          <a:bottom>
            <a:ln w="12700" cap="flat">
              <a:noFill/>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lastRow>
    <a:firstRow>
      <a:tcTxStyle b="on"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ADEFF"/>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wholeTbl>
    <a:band2H>
      <a:tcTxStyle/>
      <a:tcStyle>
        <a:tcBdr/>
        <a:fill>
          <a:solidFill>
            <a:srgbClr val="EAEAEB"/>
          </a:solidFill>
        </a:fill>
      </a:tcStyle>
    </a:band2H>
    <a:firstCol>
      <a:tcTxStyle b="off" i="off">
        <a:font>
          <a:latin typeface="Proxima Nova Medium"/>
          <a:ea typeface="Proxima Nova Medium"/>
          <a:cs typeface="Proxima Nova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390196"/>
              <a:satOff val="16169"/>
              <a:lumOff val="-19584"/>
            </a:schemeClr>
          </a:solidFill>
        </a:fill>
      </a:tcStyle>
    </a:firstCol>
    <a:lastRow>
      <a:tcTxStyle b="off" i="off">
        <a:font>
          <a:latin typeface="Proxima Nova"/>
          <a:ea typeface="Proxima Nova"/>
          <a:cs typeface="Proxima Nova"/>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FFFFF"/>
          </a:solidFill>
        </a:fill>
      </a:tcStyle>
    </a:lastRow>
    <a:firstRow>
      <a:tcTxStyle b="off" i="off">
        <a:font>
          <a:latin typeface="Proxima Nova Medium"/>
          <a:ea typeface="Proxima Nova Medium"/>
          <a:cs typeface="Proxima Nova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chemeClr val="accent2">
              <a:hueOff val="312616"/>
              <a:satOff val="21048"/>
              <a:lumOff val="-29411"/>
            </a:schemeClr>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D238"/>
          </a:solidFill>
        </a:fill>
      </a:tcStyle>
    </a:firstCol>
    <a:la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F7EA"/>
          </a:solidFill>
        </a:fill>
      </a:tcStyle>
    </a:lastRow>
    <a:firstRow>
      <a:tcTxStyle b="off" i="off">
        <a:font>
          <a:latin typeface="Proxima Nova Medium"/>
          <a:ea typeface="Proxima Nova Medium"/>
          <a:cs typeface="Proxima Nova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A0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a:tcStyle>
        <a:tcBdr/>
        <a:fill>
          <a:solidFill>
            <a:srgbClr val="EBEBEB"/>
          </a:solidFill>
        </a:fill>
      </a:tcStyle>
    </a:band2H>
    <a:firstCol>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19922"/>
              <a:satOff val="-56679"/>
              <a:lumOff val="-26479"/>
            </a:schemeClr>
          </a:solidFill>
        </a:fill>
      </a:tcStyle>
    </a:firstCol>
    <a:lastRow>
      <a:tcTxStyle b="off" i="off">
        <a:font>
          <a:latin typeface="Proxima Nova Medium"/>
          <a:ea typeface="Proxima Nova Medium"/>
          <a:cs typeface="Proxima Nova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AEBEB"/>
          </a:solidFill>
        </a:fill>
      </a:tcStyle>
    </a:lastRow>
    <a:firstRow>
      <a:tcTxStyle b="on" i="off">
        <a:font>
          <a:latin typeface="Proxima Nova"/>
          <a:ea typeface="Proxima Nova"/>
          <a:cs typeface="Proxima Nova"/>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28106"/>
              <a:satOff val="-38633"/>
              <a:lumOff val="-17889"/>
            </a:schemeClr>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rgbClr val="BBBBBB"/>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23"/>
    <p:restoredTop sz="92337" autoAdjust="0"/>
  </p:normalViewPr>
  <p:slideViewPr>
    <p:cSldViewPr snapToGrid="0" snapToObjects="1">
      <p:cViewPr varScale="1">
        <p:scale>
          <a:sx n="38" d="100"/>
          <a:sy n="38"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Guy" userId="db811541bb211b7b" providerId="LiveId" clId="{17EDE726-2700-4A1A-807B-E6778D7C7E9C}"/>
    <pc:docChg chg="custSel addSld delSld modSld">
      <pc:chgData name="guy Guy" userId="db811541bb211b7b" providerId="LiveId" clId="{17EDE726-2700-4A1A-807B-E6778D7C7E9C}" dt="2024-02-17T17:08:50.852" v="784" actId="20577"/>
      <pc:docMkLst>
        <pc:docMk/>
      </pc:docMkLst>
      <pc:sldChg chg="modSp mod">
        <pc:chgData name="guy Guy" userId="db811541bb211b7b" providerId="LiveId" clId="{17EDE726-2700-4A1A-807B-E6778D7C7E9C}" dt="2024-02-17T16:07:42.212" v="45" actId="20577"/>
        <pc:sldMkLst>
          <pc:docMk/>
          <pc:sldMk cId="0" sldId="256"/>
        </pc:sldMkLst>
        <pc:spChg chg="mod">
          <ac:chgData name="guy Guy" userId="db811541bb211b7b" providerId="LiveId" clId="{17EDE726-2700-4A1A-807B-E6778D7C7E9C}" dt="2024-02-17T16:07:42.212" v="45" actId="20577"/>
          <ac:spMkLst>
            <pc:docMk/>
            <pc:sldMk cId="0" sldId="256"/>
            <ac:spMk id="181" creationId="{00000000-0000-0000-0000-000000000000}"/>
          </ac:spMkLst>
        </pc:spChg>
        <pc:spChg chg="mod">
          <ac:chgData name="guy Guy" userId="db811541bb211b7b" providerId="LiveId" clId="{17EDE726-2700-4A1A-807B-E6778D7C7E9C}" dt="2024-02-17T16:07:22.126" v="19" actId="20577"/>
          <ac:spMkLst>
            <pc:docMk/>
            <pc:sldMk cId="0" sldId="256"/>
            <ac:spMk id="182" creationId="{00000000-0000-0000-0000-000000000000}"/>
          </ac:spMkLst>
        </pc:spChg>
      </pc:sldChg>
      <pc:sldChg chg="modSp mod">
        <pc:chgData name="guy Guy" userId="db811541bb211b7b" providerId="LiveId" clId="{17EDE726-2700-4A1A-807B-E6778D7C7E9C}" dt="2024-02-17T16:47:53.050" v="313" actId="14100"/>
        <pc:sldMkLst>
          <pc:docMk/>
          <pc:sldMk cId="4229543236" sldId="257"/>
        </pc:sldMkLst>
        <pc:graphicFrameChg chg="mod modGraphic">
          <ac:chgData name="guy Guy" userId="db811541bb211b7b" providerId="LiveId" clId="{17EDE726-2700-4A1A-807B-E6778D7C7E9C}" dt="2024-02-17T16:47:53.050" v="313" actId="14100"/>
          <ac:graphicFrameMkLst>
            <pc:docMk/>
            <pc:sldMk cId="4229543236" sldId="257"/>
            <ac:graphicFrameMk id="5" creationId="{BB95E517-C3F0-5746-A0E1-13C6F316913C}"/>
          </ac:graphicFrameMkLst>
        </pc:graphicFrameChg>
      </pc:sldChg>
      <pc:sldChg chg="modSp mod">
        <pc:chgData name="guy Guy" userId="db811541bb211b7b" providerId="LiveId" clId="{17EDE726-2700-4A1A-807B-E6778D7C7E9C}" dt="2024-02-17T16:29:56.105" v="145"/>
        <pc:sldMkLst>
          <pc:docMk/>
          <pc:sldMk cId="0" sldId="263"/>
        </pc:sldMkLst>
        <pc:spChg chg="mod">
          <ac:chgData name="guy Guy" userId="db811541bb211b7b" providerId="LiveId" clId="{17EDE726-2700-4A1A-807B-E6778D7C7E9C}" dt="2024-02-17T16:28:18.304" v="135" actId="20577"/>
          <ac:spMkLst>
            <pc:docMk/>
            <pc:sldMk cId="0" sldId="263"/>
            <ac:spMk id="2" creationId="{D6E55124-5E5B-F89E-D3E2-B164C7A7D9FD}"/>
          </ac:spMkLst>
        </pc:spChg>
        <pc:spChg chg="mod">
          <ac:chgData name="guy Guy" userId="db811541bb211b7b" providerId="LiveId" clId="{17EDE726-2700-4A1A-807B-E6778D7C7E9C}" dt="2024-02-17T16:29:35.015" v="144"/>
          <ac:spMkLst>
            <pc:docMk/>
            <pc:sldMk cId="0" sldId="263"/>
            <ac:spMk id="3" creationId="{45C1E409-F5DA-529D-E95D-787674FFA855}"/>
          </ac:spMkLst>
        </pc:spChg>
        <pc:spChg chg="mod">
          <ac:chgData name="guy Guy" userId="db811541bb211b7b" providerId="LiveId" clId="{17EDE726-2700-4A1A-807B-E6778D7C7E9C}" dt="2024-02-17T16:29:56.105" v="145"/>
          <ac:spMkLst>
            <pc:docMk/>
            <pc:sldMk cId="0" sldId="263"/>
            <ac:spMk id="4" creationId="{126D4C49-4720-0731-289B-762DA5ED80F5}"/>
          </ac:spMkLst>
        </pc:spChg>
      </pc:sldChg>
      <pc:sldChg chg="addSp modSp mod">
        <pc:chgData name="guy Guy" userId="db811541bb211b7b" providerId="LiveId" clId="{17EDE726-2700-4A1A-807B-E6778D7C7E9C}" dt="2024-02-17T16:33:14.453" v="170" actId="22"/>
        <pc:sldMkLst>
          <pc:docMk/>
          <pc:sldMk cId="0" sldId="268"/>
        </pc:sldMkLst>
        <pc:spChg chg="add">
          <ac:chgData name="guy Guy" userId="db811541bb211b7b" providerId="LiveId" clId="{17EDE726-2700-4A1A-807B-E6778D7C7E9C}" dt="2024-02-17T16:33:14.453" v="170" actId="22"/>
          <ac:spMkLst>
            <pc:docMk/>
            <pc:sldMk cId="0" sldId="268"/>
            <ac:spMk id="4" creationId="{BBD686A6-93E7-316C-EE2C-131854B62118}"/>
          </ac:spMkLst>
        </pc:spChg>
        <pc:spChg chg="mod">
          <ac:chgData name="guy Guy" userId="db811541bb211b7b" providerId="LiveId" clId="{17EDE726-2700-4A1A-807B-E6778D7C7E9C}" dt="2024-02-17T16:33:08.449" v="169" actId="20577"/>
          <ac:spMkLst>
            <pc:docMk/>
            <pc:sldMk cId="0" sldId="268"/>
            <ac:spMk id="6" creationId="{F30A5C13-8F0C-436D-AD82-0D97805BF738}"/>
          </ac:spMkLst>
        </pc:spChg>
      </pc:sldChg>
      <pc:sldChg chg="modSp mod">
        <pc:chgData name="guy Guy" userId="db811541bb211b7b" providerId="LiveId" clId="{17EDE726-2700-4A1A-807B-E6778D7C7E9C}" dt="2024-02-17T16:23:34.713" v="104" actId="948"/>
        <pc:sldMkLst>
          <pc:docMk/>
          <pc:sldMk cId="4064718309" sldId="810"/>
        </pc:sldMkLst>
        <pc:spChg chg="mod">
          <ac:chgData name="guy Guy" userId="db811541bb211b7b" providerId="LiveId" clId="{17EDE726-2700-4A1A-807B-E6778D7C7E9C}" dt="2024-02-17T16:10:09.793" v="88"/>
          <ac:spMkLst>
            <pc:docMk/>
            <pc:sldMk cId="4064718309" sldId="810"/>
            <ac:spMk id="2" creationId="{8CEB1AB4-EB75-2941-F4B7-02EAEBA2204B}"/>
          </ac:spMkLst>
        </pc:spChg>
        <pc:spChg chg="mod">
          <ac:chgData name="guy Guy" userId="db811541bb211b7b" providerId="LiveId" clId="{17EDE726-2700-4A1A-807B-E6778D7C7E9C}" dt="2024-02-17T16:23:34.713" v="104" actId="948"/>
          <ac:spMkLst>
            <pc:docMk/>
            <pc:sldMk cId="4064718309" sldId="810"/>
            <ac:spMk id="3" creationId="{F8A801E5-A74B-4586-8FF0-3294A7ABC24A}"/>
          </ac:spMkLst>
        </pc:spChg>
      </pc:sldChg>
      <pc:sldChg chg="modSp mod">
        <pc:chgData name="guy Guy" userId="db811541bb211b7b" providerId="LiveId" clId="{17EDE726-2700-4A1A-807B-E6778D7C7E9C}" dt="2024-02-17T16:30:46.726" v="149"/>
        <pc:sldMkLst>
          <pc:docMk/>
          <pc:sldMk cId="4123215847" sldId="839"/>
        </pc:sldMkLst>
        <pc:spChg chg="mod">
          <ac:chgData name="guy Guy" userId="db811541bb211b7b" providerId="LiveId" clId="{17EDE726-2700-4A1A-807B-E6778D7C7E9C}" dt="2024-02-17T16:30:30.235" v="148"/>
          <ac:spMkLst>
            <pc:docMk/>
            <pc:sldMk cId="4123215847" sldId="839"/>
            <ac:spMk id="3" creationId="{92F1AC12-B6D1-74FD-A9A9-E364606C9AA8}"/>
          </ac:spMkLst>
        </pc:spChg>
        <pc:spChg chg="mod">
          <ac:chgData name="guy Guy" userId="db811541bb211b7b" providerId="LiveId" clId="{17EDE726-2700-4A1A-807B-E6778D7C7E9C}" dt="2024-02-17T16:30:46.726" v="149"/>
          <ac:spMkLst>
            <pc:docMk/>
            <pc:sldMk cId="4123215847" sldId="839"/>
            <ac:spMk id="4" creationId="{E90A8A0E-FBAB-B887-D72F-4A0954C5E6BF}"/>
          </ac:spMkLst>
        </pc:spChg>
      </pc:sldChg>
      <pc:sldChg chg="modSp mod">
        <pc:chgData name="guy Guy" userId="db811541bb211b7b" providerId="LiveId" clId="{17EDE726-2700-4A1A-807B-E6778D7C7E9C}" dt="2024-02-17T16:11:55.860" v="103" actId="27636"/>
        <pc:sldMkLst>
          <pc:docMk/>
          <pc:sldMk cId="3475478151" sldId="851"/>
        </pc:sldMkLst>
        <pc:spChg chg="mod">
          <ac:chgData name="guy Guy" userId="db811541bb211b7b" providerId="LiveId" clId="{17EDE726-2700-4A1A-807B-E6778D7C7E9C}" dt="2024-02-17T16:11:55.860" v="103" actId="27636"/>
          <ac:spMkLst>
            <pc:docMk/>
            <pc:sldMk cId="3475478151" sldId="851"/>
            <ac:spMk id="3" creationId="{570A308F-0D8C-DB33-066B-CE68CFFB1273}"/>
          </ac:spMkLst>
        </pc:spChg>
      </pc:sldChg>
      <pc:sldChg chg="modSp mod">
        <pc:chgData name="guy Guy" userId="db811541bb211b7b" providerId="LiveId" clId="{17EDE726-2700-4A1A-807B-E6778D7C7E9C}" dt="2024-02-17T16:43:05.162" v="272" actId="255"/>
        <pc:sldMkLst>
          <pc:docMk/>
          <pc:sldMk cId="2989551731" sldId="857"/>
        </pc:sldMkLst>
        <pc:spChg chg="mod">
          <ac:chgData name="guy Guy" userId="db811541bb211b7b" providerId="LiveId" clId="{17EDE726-2700-4A1A-807B-E6778D7C7E9C}" dt="2024-02-17T16:43:05.162" v="272" actId="255"/>
          <ac:spMkLst>
            <pc:docMk/>
            <pc:sldMk cId="2989551731" sldId="857"/>
            <ac:spMk id="4" creationId="{725A1406-A5FE-AF29-2C71-205517BC7228}"/>
          </ac:spMkLst>
        </pc:spChg>
      </pc:sldChg>
      <pc:sldChg chg="modSp mod">
        <pc:chgData name="guy Guy" userId="db811541bb211b7b" providerId="LiveId" clId="{17EDE726-2700-4A1A-807B-E6778D7C7E9C}" dt="2024-02-17T16:43:21.974" v="273" actId="255"/>
        <pc:sldMkLst>
          <pc:docMk/>
          <pc:sldMk cId="1897398761" sldId="859"/>
        </pc:sldMkLst>
        <pc:spChg chg="mod">
          <ac:chgData name="guy Guy" userId="db811541bb211b7b" providerId="LiveId" clId="{17EDE726-2700-4A1A-807B-E6778D7C7E9C}" dt="2024-02-17T16:43:21.974" v="273" actId="255"/>
          <ac:spMkLst>
            <pc:docMk/>
            <pc:sldMk cId="1897398761" sldId="859"/>
            <ac:spMk id="4" creationId="{A71882F8-F437-B3F5-37CB-86857F7421EB}"/>
          </ac:spMkLst>
        </pc:spChg>
      </pc:sldChg>
      <pc:sldChg chg="modSp mod">
        <pc:chgData name="guy Guy" userId="db811541bb211b7b" providerId="LiveId" clId="{17EDE726-2700-4A1A-807B-E6778D7C7E9C}" dt="2024-02-17T16:44:07.170" v="274" actId="255"/>
        <pc:sldMkLst>
          <pc:docMk/>
          <pc:sldMk cId="1609505898" sldId="861"/>
        </pc:sldMkLst>
        <pc:spChg chg="mod">
          <ac:chgData name="guy Guy" userId="db811541bb211b7b" providerId="LiveId" clId="{17EDE726-2700-4A1A-807B-E6778D7C7E9C}" dt="2024-02-17T16:44:07.170" v="274" actId="255"/>
          <ac:spMkLst>
            <pc:docMk/>
            <pc:sldMk cId="1609505898" sldId="861"/>
            <ac:spMk id="4" creationId="{74798769-0615-7067-0124-E2B3FA77F4ED}"/>
          </ac:spMkLst>
        </pc:spChg>
      </pc:sldChg>
      <pc:sldChg chg="modSp mod">
        <pc:chgData name="guy Guy" userId="db811541bb211b7b" providerId="LiveId" clId="{17EDE726-2700-4A1A-807B-E6778D7C7E9C}" dt="2024-02-17T16:44:24.546" v="275" actId="255"/>
        <pc:sldMkLst>
          <pc:docMk/>
          <pc:sldMk cId="3068513805" sldId="862"/>
        </pc:sldMkLst>
        <pc:spChg chg="mod">
          <ac:chgData name="guy Guy" userId="db811541bb211b7b" providerId="LiveId" clId="{17EDE726-2700-4A1A-807B-E6778D7C7E9C}" dt="2024-02-17T16:44:24.546" v="275" actId="255"/>
          <ac:spMkLst>
            <pc:docMk/>
            <pc:sldMk cId="3068513805" sldId="862"/>
            <ac:spMk id="4" creationId="{53AED5F3-7AC2-5516-2540-8AB8A036F23E}"/>
          </ac:spMkLst>
        </pc:spChg>
      </pc:sldChg>
      <pc:sldChg chg="modSp mod">
        <pc:chgData name="guy Guy" userId="db811541bb211b7b" providerId="LiveId" clId="{17EDE726-2700-4A1A-807B-E6778D7C7E9C}" dt="2024-02-17T17:08:50.852" v="784" actId="20577"/>
        <pc:sldMkLst>
          <pc:docMk/>
          <pc:sldMk cId="3377187723" sldId="868"/>
        </pc:sldMkLst>
        <pc:spChg chg="mod">
          <ac:chgData name="guy Guy" userId="db811541bb211b7b" providerId="LiveId" clId="{17EDE726-2700-4A1A-807B-E6778D7C7E9C}" dt="2024-02-17T17:08:50.852" v="784" actId="20577"/>
          <ac:spMkLst>
            <pc:docMk/>
            <pc:sldMk cId="3377187723" sldId="868"/>
            <ac:spMk id="6" creationId="{75B19C93-DE36-9D27-01C2-E53AA869D7AA}"/>
          </ac:spMkLst>
        </pc:spChg>
      </pc:sldChg>
      <pc:sldChg chg="modSp mod">
        <pc:chgData name="guy Guy" userId="db811541bb211b7b" providerId="LiveId" clId="{17EDE726-2700-4A1A-807B-E6778D7C7E9C}" dt="2024-02-17T16:35:42.009" v="215" actId="255"/>
        <pc:sldMkLst>
          <pc:docMk/>
          <pc:sldMk cId="4111269417" sldId="869"/>
        </pc:sldMkLst>
        <pc:spChg chg="mod">
          <ac:chgData name="guy Guy" userId="db811541bb211b7b" providerId="LiveId" clId="{17EDE726-2700-4A1A-807B-E6778D7C7E9C}" dt="2024-02-17T16:35:42.009" v="215" actId="255"/>
          <ac:spMkLst>
            <pc:docMk/>
            <pc:sldMk cId="4111269417" sldId="869"/>
            <ac:spMk id="4" creationId="{3F26EA70-2D24-C996-C4E8-B53E7E447631}"/>
          </ac:spMkLst>
        </pc:spChg>
      </pc:sldChg>
      <pc:sldChg chg="modSp mod">
        <pc:chgData name="guy Guy" userId="db811541bb211b7b" providerId="LiveId" clId="{17EDE726-2700-4A1A-807B-E6778D7C7E9C}" dt="2024-02-17T16:24:12.270" v="105"/>
        <pc:sldMkLst>
          <pc:docMk/>
          <pc:sldMk cId="4035988529" sldId="870"/>
        </pc:sldMkLst>
        <pc:spChg chg="mod">
          <ac:chgData name="guy Guy" userId="db811541bb211b7b" providerId="LiveId" clId="{17EDE726-2700-4A1A-807B-E6778D7C7E9C}" dt="2024-02-17T16:24:12.270" v="105"/>
          <ac:spMkLst>
            <pc:docMk/>
            <pc:sldMk cId="4035988529" sldId="870"/>
            <ac:spMk id="3" creationId="{CA4584FF-2636-EB49-B60E-9112E210257F}"/>
          </ac:spMkLst>
        </pc:spChg>
      </pc:sldChg>
      <pc:sldChg chg="modSp mod">
        <pc:chgData name="guy Guy" userId="db811541bb211b7b" providerId="LiveId" clId="{17EDE726-2700-4A1A-807B-E6778D7C7E9C}" dt="2024-02-17T16:24:29.610" v="106"/>
        <pc:sldMkLst>
          <pc:docMk/>
          <pc:sldMk cId="948119409" sldId="873"/>
        </pc:sldMkLst>
        <pc:spChg chg="mod">
          <ac:chgData name="guy Guy" userId="db811541bb211b7b" providerId="LiveId" clId="{17EDE726-2700-4A1A-807B-E6778D7C7E9C}" dt="2024-02-17T16:24:29.610" v="106"/>
          <ac:spMkLst>
            <pc:docMk/>
            <pc:sldMk cId="948119409" sldId="873"/>
            <ac:spMk id="3" creationId="{774F6538-B564-2C10-E319-9FC732839566}"/>
          </ac:spMkLst>
        </pc:spChg>
      </pc:sldChg>
      <pc:sldChg chg="modSp del mod">
        <pc:chgData name="guy Guy" userId="db811541bb211b7b" providerId="LiveId" clId="{17EDE726-2700-4A1A-807B-E6778D7C7E9C}" dt="2024-02-17T16:30:52.421" v="150" actId="2696"/>
        <pc:sldMkLst>
          <pc:docMk/>
          <pc:sldMk cId="2100978989" sldId="874"/>
        </pc:sldMkLst>
        <pc:spChg chg="mod">
          <ac:chgData name="guy Guy" userId="db811541bb211b7b" providerId="LiveId" clId="{17EDE726-2700-4A1A-807B-E6778D7C7E9C}" dt="2024-02-17T16:28:49.220" v="140" actId="20577"/>
          <ac:spMkLst>
            <pc:docMk/>
            <pc:sldMk cId="2100978989" sldId="874"/>
            <ac:spMk id="3" creationId="{61BBE1DD-CB7B-297E-2028-A7CC7E6DFFBB}"/>
          </ac:spMkLst>
        </pc:spChg>
        <pc:spChg chg="mod">
          <ac:chgData name="guy Guy" userId="db811541bb211b7b" providerId="LiveId" clId="{17EDE726-2700-4A1A-807B-E6778D7C7E9C}" dt="2024-02-17T16:28:55.932" v="141" actId="20577"/>
          <ac:spMkLst>
            <pc:docMk/>
            <pc:sldMk cId="2100978989" sldId="874"/>
            <ac:spMk id="4" creationId="{9BD943DB-86F6-DED3-6E08-8B3903F1242C}"/>
          </ac:spMkLst>
        </pc:spChg>
      </pc:sldChg>
      <pc:sldChg chg="delSp modSp new mod">
        <pc:chgData name="guy Guy" userId="db811541bb211b7b" providerId="LiveId" clId="{17EDE726-2700-4A1A-807B-E6778D7C7E9C}" dt="2024-02-17T16:42:07.041" v="270" actId="20577"/>
        <pc:sldMkLst>
          <pc:docMk/>
          <pc:sldMk cId="3348459200" sldId="874"/>
        </pc:sldMkLst>
        <pc:spChg chg="del">
          <ac:chgData name="guy Guy" userId="db811541bb211b7b" providerId="LiveId" clId="{17EDE726-2700-4A1A-807B-E6778D7C7E9C}" dt="2024-02-17T16:40:08.741" v="217" actId="478"/>
          <ac:spMkLst>
            <pc:docMk/>
            <pc:sldMk cId="3348459200" sldId="874"/>
            <ac:spMk id="2" creationId="{31601EB2-82A4-E62C-6521-B1088ED9A40D}"/>
          </ac:spMkLst>
        </pc:spChg>
        <pc:spChg chg="mod">
          <ac:chgData name="guy Guy" userId="db811541bb211b7b" providerId="LiveId" clId="{17EDE726-2700-4A1A-807B-E6778D7C7E9C}" dt="2024-02-17T16:42:07.041" v="270" actId="20577"/>
          <ac:spMkLst>
            <pc:docMk/>
            <pc:sldMk cId="3348459200" sldId="874"/>
            <ac:spMk id="3" creationId="{990BFBB7-AA7F-957D-E164-C463E99F4E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417513" y="677863"/>
            <a:ext cx="6030912" cy="3394075"/>
          </a:xfrm>
          <a:prstGeom prst="rect">
            <a:avLst/>
          </a:prstGeom>
        </p:spPr>
        <p:txBody>
          <a:bodyPr/>
          <a:lstStyle/>
          <a:p>
            <a:endParaRPr/>
          </a:p>
        </p:txBody>
      </p:sp>
      <p:sp>
        <p:nvSpPr>
          <p:cNvPr id="177" name="Shape 177"/>
          <p:cNvSpPr>
            <a:spLocks noGrp="1"/>
          </p:cNvSpPr>
          <p:nvPr>
            <p:ph type="body" sz="quarter" idx="1"/>
          </p:nvPr>
        </p:nvSpPr>
        <p:spPr>
          <a:xfrm>
            <a:off x="915459" y="4297403"/>
            <a:ext cx="5035021" cy="4071223"/>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0009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08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1893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foto">
    <p:bg>
      <p:bgPr>
        <a:noFill/>
        <a:effectLst/>
      </p:bgPr>
    </p:bg>
    <p:spTree>
      <p:nvGrpSpPr>
        <p:cNvPr id="1" name=""/>
        <p:cNvGrpSpPr/>
        <p:nvPr/>
      </p:nvGrpSpPr>
      <p:grpSpPr>
        <a:xfrm>
          <a:off x="0" y="0"/>
          <a:ext cx="0" cy="0"/>
          <a:chOff x="0" y="0"/>
          <a:chExt cx="0" cy="0"/>
        </a:xfrm>
      </p:grpSpPr>
      <p:sp>
        <p:nvSpPr>
          <p:cNvPr id="21" name="11FEABF4-7467-437D-A3E6-C5ECD428142D.jpeg"/>
          <p:cNvSpPr>
            <a:spLocks noGrp="1"/>
          </p:cNvSpPr>
          <p:nvPr>
            <p:ph type="pic" idx="21"/>
          </p:nvPr>
        </p:nvSpPr>
        <p:spPr>
          <a:xfrm>
            <a:off x="0" y="-1253874"/>
            <a:ext cx="24384000" cy="16223748"/>
          </a:xfrm>
          <a:prstGeom prst="rect">
            <a:avLst/>
          </a:prstGeom>
        </p:spPr>
        <p:txBody>
          <a:bodyPr lIns="91439" tIns="45719" rIns="91439" bIns="45719">
            <a:noAutofit/>
          </a:bodyPr>
          <a:lstStyle/>
          <a:p>
            <a:endParaRPr/>
          </a:p>
        </p:txBody>
      </p:sp>
      <p:sp>
        <p:nvSpPr>
          <p:cNvPr id="22" name="Hoofdtekst - niveau één…"/>
          <p:cNvSpPr txBox="1">
            <a:spLocks noGrp="1"/>
          </p:cNvSpPr>
          <p:nvPr>
            <p:ph type="body" sz="quarter" idx="1" hasCustomPrompt="1"/>
          </p:nvPr>
        </p:nvSpPr>
        <p:spPr>
          <a:xfrm>
            <a:off x="1934123" y="8646839"/>
            <a:ext cx="21945601" cy="2095501"/>
          </a:xfrm>
          <a:prstGeom prst="rect">
            <a:avLst/>
          </a:prstGeom>
        </p:spPr>
        <p:txBody>
          <a:bodyPr/>
          <a:lstStyle>
            <a:lvl1pPr>
              <a:lnSpc>
                <a:spcPct val="90000"/>
              </a:lnSpc>
              <a:spcBef>
                <a:spcPts val="0"/>
              </a:spcBef>
              <a:defRPr sz="5200" spc="-52">
                <a:solidFill>
                  <a:srgbClr val="FFFFFF"/>
                </a:solidFill>
              </a:defRPr>
            </a:lvl1pPr>
            <a:lvl2pPr>
              <a:lnSpc>
                <a:spcPct val="90000"/>
              </a:lnSpc>
              <a:spcBef>
                <a:spcPts val="0"/>
              </a:spcBef>
              <a:defRPr sz="5200" spc="-52">
                <a:solidFill>
                  <a:srgbClr val="FFFFFF"/>
                </a:solidFill>
              </a:defRPr>
            </a:lvl2pPr>
            <a:lvl3pPr>
              <a:lnSpc>
                <a:spcPct val="90000"/>
              </a:lnSpc>
              <a:spcBef>
                <a:spcPts val="0"/>
              </a:spcBef>
              <a:defRPr sz="5200" spc="-52">
                <a:solidFill>
                  <a:srgbClr val="FFFFFF"/>
                </a:solidFill>
              </a:defRPr>
            </a:lvl3pPr>
            <a:lvl4pPr>
              <a:lnSpc>
                <a:spcPct val="90000"/>
              </a:lnSpc>
              <a:spcBef>
                <a:spcPts val="0"/>
              </a:spcBef>
              <a:defRPr sz="5200" spc="-52">
                <a:solidFill>
                  <a:srgbClr val="FFFFFF"/>
                </a:solidFill>
              </a:defRPr>
            </a:lvl4pPr>
            <a:lvl5pPr>
              <a:lnSpc>
                <a:spcPct val="90000"/>
              </a:lnSpc>
              <a:spcBef>
                <a:spcPts val="0"/>
              </a:spcBef>
              <a:defRPr sz="5200" spc="-52">
                <a:solidFill>
                  <a:srgbClr val="FFFFFF"/>
                </a:solidFill>
              </a:defRPr>
            </a:lvl5pPr>
          </a:lstStyle>
          <a:p>
            <a:r>
              <a:t>Ondertitel presentatie</a:t>
            </a:r>
          </a:p>
          <a:p>
            <a:pPr lvl="1"/>
            <a:endParaRPr/>
          </a:p>
          <a:p>
            <a:pPr lvl="2"/>
            <a:endParaRPr/>
          </a:p>
          <a:p>
            <a:pPr lvl="3"/>
            <a:endParaRPr/>
          </a:p>
          <a:p>
            <a:pPr lvl="4"/>
            <a:endParaRPr/>
          </a:p>
        </p:txBody>
      </p:sp>
      <p:sp>
        <p:nvSpPr>
          <p:cNvPr id="23" name="Naam presentatie"/>
          <p:cNvSpPr txBox="1">
            <a:spLocks noGrp="1"/>
          </p:cNvSpPr>
          <p:nvPr>
            <p:ph type="title" hasCustomPrompt="1"/>
          </p:nvPr>
        </p:nvSpPr>
        <p:spPr>
          <a:xfrm>
            <a:off x="1934123" y="3120814"/>
            <a:ext cx="21945601" cy="5524501"/>
          </a:xfrm>
          <a:prstGeom prst="rect">
            <a:avLst/>
          </a:prstGeom>
        </p:spPr>
        <p:txBody>
          <a:bodyPr/>
          <a:lstStyle>
            <a:lvl1pPr defTabSz="584200">
              <a:defRPr sz="22000" spc="-2199">
                <a:solidFill>
                  <a:schemeClr val="accent4">
                    <a:hueOff val="-647545"/>
                    <a:lumOff val="-4635"/>
                  </a:schemeClr>
                </a:solidFill>
              </a:defRPr>
            </a:lvl1pPr>
          </a:lstStyle>
          <a:p>
            <a:r>
              <a:t>Naam presentatie</a:t>
            </a:r>
          </a:p>
        </p:txBody>
      </p:sp>
      <p:sp>
        <p:nvSpPr>
          <p:cNvPr id="24" name="Creation Time 2020"/>
          <p:cNvSpPr txBox="1">
            <a:spLocks noGrp="1"/>
          </p:cNvSpPr>
          <p:nvPr>
            <p:ph type="body" sz="quarter" idx="22" hasCustomPrompt="1"/>
          </p:nvPr>
        </p:nvSpPr>
        <p:spPr>
          <a:xfrm>
            <a:off x="1219200" y="1917700"/>
            <a:ext cx="21945600" cy="711200"/>
          </a:xfrm>
          <a:prstGeom prst="rect">
            <a:avLst/>
          </a:prstGeom>
        </p:spPr>
        <p:txBody>
          <a:bodyPr anchor="ctr"/>
          <a:lstStyle>
            <a:lvl1pPr defTabSz="825500">
              <a:lnSpc>
                <a:spcPct val="120000"/>
              </a:lnSpc>
              <a:spcBef>
                <a:spcPts val="0"/>
              </a:spcBef>
              <a:defRPr sz="3600" cap="all">
                <a:solidFill>
                  <a:srgbClr val="FFFFFF"/>
                </a:solidFill>
              </a:defRPr>
            </a:lvl1pPr>
          </a:lstStyle>
          <a:p>
            <a:r>
              <a:t>Auteur en datum</a:t>
            </a:r>
          </a:p>
        </p:txBody>
      </p:sp>
      <p:sp>
        <p:nvSpPr>
          <p:cNvPr id="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91832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e">
    <p:bg>
      <p:bgPr>
        <a:solidFill>
          <a:schemeClr val="accent2">
            <a:hueOff val="312616"/>
            <a:satOff val="21048"/>
            <a:lumOff val="-29411"/>
          </a:schemeClr>
        </a:solidFill>
        <a:effectLst/>
      </p:bgPr>
    </p:bg>
    <p:spTree>
      <p:nvGrpSpPr>
        <p:cNvPr id="1" name=""/>
        <p:cNvGrpSpPr/>
        <p:nvPr/>
      </p:nvGrpSpPr>
      <p:grpSpPr>
        <a:xfrm>
          <a:off x="0" y="0"/>
          <a:ext cx="0" cy="0"/>
          <a:chOff x="0" y="0"/>
          <a:chExt cx="0" cy="0"/>
        </a:xfrm>
      </p:grpSpPr>
      <p:sp>
        <p:nvSpPr>
          <p:cNvPr id="44" name="Hoofdtekst - niveau één…"/>
          <p:cNvSpPr txBox="1">
            <a:spLocks noGrp="1"/>
          </p:cNvSpPr>
          <p:nvPr>
            <p:ph type="body" sz="quarter" idx="1" hasCustomPrompt="1"/>
          </p:nvPr>
        </p:nvSpPr>
        <p:spPr>
          <a:xfrm>
            <a:off x="19100800" y="8229600"/>
            <a:ext cx="4584700" cy="3123704"/>
          </a:xfrm>
          <a:prstGeom prst="rect">
            <a:avLst/>
          </a:prstGeom>
        </p:spPr>
        <p:txBody>
          <a:bodyPr/>
          <a:lstStyle>
            <a:lvl1pPr>
              <a:lnSpc>
                <a:spcPct val="100000"/>
              </a:lnSpc>
              <a:spcBef>
                <a:spcPts val="0"/>
              </a:spcBef>
              <a:defRPr sz="3200" spc="-32">
                <a:solidFill>
                  <a:srgbClr val="FFFFFF"/>
                </a:solidFill>
              </a:defRPr>
            </a:lvl1pPr>
            <a:lvl2pPr>
              <a:lnSpc>
                <a:spcPct val="100000"/>
              </a:lnSpc>
              <a:spcBef>
                <a:spcPts val="0"/>
              </a:spcBef>
              <a:defRPr sz="3200" spc="-32">
                <a:solidFill>
                  <a:srgbClr val="FFFFFF"/>
                </a:solidFill>
              </a:defRPr>
            </a:lvl2pPr>
            <a:lvl3pPr>
              <a:lnSpc>
                <a:spcPct val="100000"/>
              </a:lnSpc>
              <a:spcBef>
                <a:spcPts val="0"/>
              </a:spcBef>
              <a:defRPr sz="3200" spc="-32">
                <a:solidFill>
                  <a:srgbClr val="FFFFFF"/>
                </a:solidFill>
              </a:defRPr>
            </a:lvl3pPr>
            <a:lvl4pPr>
              <a:lnSpc>
                <a:spcPct val="100000"/>
              </a:lnSpc>
              <a:spcBef>
                <a:spcPts val="0"/>
              </a:spcBef>
              <a:defRPr sz="3200" spc="-32">
                <a:solidFill>
                  <a:srgbClr val="FFFFFF"/>
                </a:solidFill>
              </a:defRPr>
            </a:lvl4pPr>
            <a:lvl5pPr>
              <a:lnSpc>
                <a:spcPct val="100000"/>
              </a:lnSpc>
              <a:spcBef>
                <a:spcPts val="0"/>
              </a:spcBef>
              <a:defRPr sz="3200" spc="-32">
                <a:solidFill>
                  <a:srgbClr val="FFFFFF"/>
                </a:solidFill>
              </a:defRPr>
            </a:lvl5pPr>
          </a:lstStyle>
          <a:p>
            <a:r>
              <a:t>Tekst bijschrift</a:t>
            </a:r>
          </a:p>
          <a:p>
            <a:pPr lvl="1"/>
            <a:endParaRPr/>
          </a:p>
          <a:p>
            <a:pPr lvl="2"/>
            <a:endParaRPr/>
          </a:p>
          <a:p>
            <a:pPr lvl="3"/>
            <a:endParaRPr/>
          </a:p>
          <a:p>
            <a:pPr lvl="4"/>
            <a:endParaRPr/>
          </a:p>
        </p:txBody>
      </p:sp>
      <p:sp>
        <p:nvSpPr>
          <p:cNvPr id="45" name="D5800CF6-74BD-4F6C-8A78-E3E99069ECD4.jpeg"/>
          <p:cNvSpPr>
            <a:spLocks noGrp="1"/>
          </p:cNvSpPr>
          <p:nvPr>
            <p:ph type="pic" idx="21"/>
          </p:nvPr>
        </p:nvSpPr>
        <p:spPr>
          <a:xfrm>
            <a:off x="523875" y="0"/>
            <a:ext cx="18002250" cy="12001500"/>
          </a:xfrm>
          <a:prstGeom prst="rect">
            <a:avLst/>
          </a:prstGeom>
        </p:spPr>
        <p:txBody>
          <a:bodyPr lIns="91439" tIns="45719" rIns="91439" bIns="45719">
            <a:noAutofit/>
          </a:bodyPr>
          <a:lstStyle/>
          <a:p>
            <a:endParaRPr/>
          </a:p>
        </p:txBody>
      </p:sp>
      <p:sp>
        <p:nvSpPr>
          <p:cNvPr id="46" name="Naam dia"/>
          <p:cNvSpPr txBox="1">
            <a:spLocks noGrp="1"/>
          </p:cNvSpPr>
          <p:nvPr>
            <p:ph type="title" hasCustomPrompt="1"/>
          </p:nvPr>
        </p:nvSpPr>
        <p:spPr>
          <a:xfrm>
            <a:off x="635000" y="9411872"/>
            <a:ext cx="17780000" cy="4177626"/>
          </a:xfrm>
          <a:prstGeom prst="rect">
            <a:avLst/>
          </a:prstGeom>
        </p:spPr>
        <p:txBody>
          <a:bodyPr anchor="b"/>
          <a:lstStyle>
            <a:lvl1pPr algn="ctr" defTabSz="584200">
              <a:defRPr sz="22000" spc="-1760">
                <a:solidFill>
                  <a:schemeClr val="accent4">
                    <a:hueOff val="-647545"/>
                    <a:lumOff val="-4635"/>
                  </a:schemeClr>
                </a:solidFill>
              </a:defRPr>
            </a:lvl1pPr>
          </a:lstStyle>
          <a:p>
            <a:r>
              <a:t>Naam dia</a:t>
            </a:r>
          </a:p>
        </p:txBody>
      </p:sp>
      <p:sp>
        <p:nvSpPr>
          <p:cNvPr id="4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91854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oly communion">
    <p:spTree>
      <p:nvGrpSpPr>
        <p:cNvPr id="1" name=""/>
        <p:cNvGrpSpPr/>
        <p:nvPr/>
      </p:nvGrpSpPr>
      <p:grpSpPr>
        <a:xfrm>
          <a:off x="0" y="0"/>
          <a:ext cx="0" cy="0"/>
          <a:chOff x="0" y="0"/>
          <a:chExt cx="0" cy="0"/>
        </a:xfrm>
      </p:grpSpPr>
      <p:sp>
        <p:nvSpPr>
          <p:cNvPr id="122" name="Hoofdtekst - niveau één…"/>
          <p:cNvSpPr txBox="1">
            <a:spLocks noGrp="1"/>
          </p:cNvSpPr>
          <p:nvPr>
            <p:ph type="body" sz="half" idx="1" hasCustomPrompt="1"/>
          </p:nvPr>
        </p:nvSpPr>
        <p:spPr>
          <a:xfrm>
            <a:off x="1219200" y="2809539"/>
            <a:ext cx="11186532" cy="9687261"/>
          </a:xfrm>
          <a:prstGeom prst="rect">
            <a:avLst/>
          </a:prstGeom>
        </p:spPr>
        <p:txBody>
          <a:bodyPr/>
          <a:lstStyle>
            <a:lvl1pPr marL="685800" indent="-685800">
              <a:buClr>
                <a:schemeClr val="accent5"/>
              </a:buClr>
              <a:buSzPct val="250000"/>
              <a:buChar char="-"/>
            </a:lvl1pPr>
            <a:lvl2pPr marL="1371600" indent="-685800">
              <a:buClr>
                <a:schemeClr val="accent5"/>
              </a:buClr>
              <a:buSzPct val="250000"/>
              <a:buChar char="-"/>
            </a:lvl2pPr>
            <a:lvl3pPr marL="2057400" indent="-685800">
              <a:buClr>
                <a:schemeClr val="accent5"/>
              </a:buClr>
              <a:buSzPct val="250000"/>
              <a:buChar char="-"/>
            </a:lvl3pPr>
            <a:lvl4pPr marL="2743200" indent="-685800">
              <a:buClr>
                <a:schemeClr val="accent5"/>
              </a:buClr>
              <a:buSzPct val="250000"/>
              <a:buChar char="-"/>
            </a:lvl4pPr>
            <a:lvl5pPr marL="3429000" indent="-685800">
              <a:buClr>
                <a:schemeClr val="accent5"/>
              </a:buClr>
              <a:buSzPct val="250000"/>
              <a:buChar char="-"/>
            </a:lvl5pPr>
          </a:lstStyle>
          <a:p>
            <a:r>
              <a:t>Dia-opsommingstekst</a:t>
            </a:r>
          </a:p>
          <a:p>
            <a:pPr lvl="1"/>
            <a:endParaRPr/>
          </a:p>
          <a:p>
            <a:pPr lvl="2"/>
            <a:endParaRPr/>
          </a:p>
          <a:p>
            <a:pPr lvl="3"/>
            <a:endParaRPr/>
          </a:p>
          <a:p>
            <a:pPr lvl="4"/>
            <a:endParaRPr/>
          </a:p>
        </p:txBody>
      </p:sp>
      <p:sp>
        <p:nvSpPr>
          <p:cNvPr id="123" name="Naam dia"/>
          <p:cNvSpPr txBox="1">
            <a:spLocks noGrp="1"/>
          </p:cNvSpPr>
          <p:nvPr>
            <p:ph type="title" hasCustomPrompt="1"/>
          </p:nvPr>
        </p:nvSpPr>
        <p:spPr>
          <a:xfrm>
            <a:off x="1219200" y="600562"/>
            <a:ext cx="11186532" cy="1743073"/>
          </a:xfrm>
          <a:prstGeom prst="rect">
            <a:avLst/>
          </a:prstGeom>
        </p:spPr>
        <p:txBody>
          <a:bodyPr anchor="ctr"/>
          <a:lstStyle>
            <a:lvl1pPr>
              <a:defRPr spc="-750" baseline="0">
                <a:solidFill>
                  <a:schemeClr val="accent5"/>
                </a:solidFill>
              </a:defRPr>
            </a:lvl1pPr>
          </a:lstStyle>
          <a:p>
            <a:r>
              <a:rPr dirty="0" err="1"/>
              <a:t>Naam</a:t>
            </a:r>
            <a:r>
              <a:rPr dirty="0"/>
              <a:t> </a:t>
            </a:r>
            <a:r>
              <a:rPr dirty="0" err="1"/>
              <a:t>dia</a:t>
            </a:r>
            <a:endParaRPr dirty="0"/>
          </a:p>
        </p:txBody>
      </p:sp>
      <p:sp>
        <p:nvSpPr>
          <p:cNvPr id="124" name="Rechthoek"/>
          <p:cNvSpPr/>
          <p:nvPr/>
        </p:nvSpPr>
        <p:spPr>
          <a:xfrm>
            <a:off x="12699716" y="0"/>
            <a:ext cx="11709684" cy="13716000"/>
          </a:xfrm>
          <a:prstGeom prst="rect">
            <a:avLst/>
          </a:prstGeom>
          <a:solidFill>
            <a:schemeClr val="accent5"/>
          </a:solidFill>
          <a:ln w="12700">
            <a:miter lim="400000"/>
          </a:ln>
        </p:spPr>
        <p:txBody>
          <a:bodyPr lIns="50800" tIns="50800" rIns="50800" bIns="50800" anchor="ctr"/>
          <a:lstStyle/>
          <a:p>
            <a:pPr>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126"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Afbeelding" descr="Afbeelding">
            <a:extLst>
              <a:ext uri="{FF2B5EF4-FFF2-40B4-BE49-F238E27FC236}">
                <a16:creationId xmlns:a16="http://schemas.microsoft.com/office/drawing/2014/main" id="{FD4A28D1-DA29-8746-BF45-5802BCAD84AA}"/>
              </a:ext>
            </a:extLst>
          </p:cNvPr>
          <p:cNvPicPr>
            <a:picLocks noChangeAspect="1"/>
          </p:cNvPicPr>
          <p:nvPr userDrawn="1"/>
        </p:nvPicPr>
        <p:blipFill>
          <a:blip r:embed="rId2"/>
          <a:srcRect l="31820" r="13964"/>
          <a:stretch>
            <a:fillRect/>
          </a:stretch>
        </p:blipFill>
        <p:spPr>
          <a:xfrm>
            <a:off x="13255614" y="-64443"/>
            <a:ext cx="10388601" cy="13068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22459141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ededelingen">
    <p:spTree>
      <p:nvGrpSpPr>
        <p:cNvPr id="1" name=""/>
        <p:cNvGrpSpPr/>
        <p:nvPr/>
      </p:nvGrpSpPr>
      <p:grpSpPr>
        <a:xfrm>
          <a:off x="0" y="0"/>
          <a:ext cx="0" cy="0"/>
          <a:chOff x="0" y="0"/>
          <a:chExt cx="0" cy="0"/>
        </a:xfrm>
      </p:grpSpPr>
      <p:sp>
        <p:nvSpPr>
          <p:cNvPr id="32" name="Hoofdtekst - niveau één…"/>
          <p:cNvSpPr txBox="1">
            <a:spLocks noGrp="1"/>
          </p:cNvSpPr>
          <p:nvPr>
            <p:ph type="body" sz="quarter" idx="1" hasCustomPrompt="1"/>
          </p:nvPr>
        </p:nvSpPr>
        <p:spPr>
          <a:xfrm>
            <a:off x="690950" y="9930331"/>
            <a:ext cx="10896223" cy="2785776"/>
          </a:xfrm>
          <a:prstGeom prst="rect">
            <a:avLst/>
          </a:prstGeom>
        </p:spPr>
        <p:txBody>
          <a:bodyPr/>
          <a:lstStyle>
            <a:lvl1pPr marL="685800" indent="-685800">
              <a:buClr>
                <a:schemeClr val="accent4">
                  <a:hueOff val="-647545"/>
                  <a:lumOff val="-4635"/>
                </a:schemeClr>
              </a:buClr>
              <a:buSzPct val="250000"/>
              <a:buChar char="-"/>
            </a:lvl1pPr>
            <a:lvl2pPr marL="1371600" indent="-685800">
              <a:buClr>
                <a:schemeClr val="accent4">
                  <a:hueOff val="-647545"/>
                  <a:lumOff val="-4635"/>
                </a:schemeClr>
              </a:buClr>
              <a:buSzPct val="250000"/>
              <a:buChar char="-"/>
            </a:lvl2pPr>
            <a:lvl3pPr marL="2057400" indent="-685800">
              <a:buClr>
                <a:schemeClr val="accent4">
                  <a:hueOff val="-647545"/>
                  <a:lumOff val="-4635"/>
                </a:schemeClr>
              </a:buClr>
              <a:buSzPct val="250000"/>
              <a:buChar char="-"/>
            </a:lvl3pPr>
            <a:lvl4pPr marL="2743200" indent="-685800">
              <a:buClr>
                <a:schemeClr val="accent4">
                  <a:hueOff val="-647545"/>
                  <a:lumOff val="-4635"/>
                </a:schemeClr>
              </a:buClr>
              <a:buSzPct val="250000"/>
              <a:buChar char="-"/>
            </a:lvl4pPr>
            <a:lvl5pPr marL="3429000" indent="-685800">
              <a:buClr>
                <a:schemeClr val="accent4">
                  <a:hueOff val="-647545"/>
                  <a:lumOff val="-4635"/>
                </a:schemeClr>
              </a:buClr>
              <a:buSzPct val="250000"/>
              <a:buChar char="-"/>
            </a:lvl5pPr>
          </a:lstStyle>
          <a:p>
            <a:r>
              <a:t>Dia-opsommingstekst</a:t>
            </a:r>
          </a:p>
          <a:p>
            <a:pPr lvl="1"/>
            <a:endParaRPr/>
          </a:p>
          <a:p>
            <a:pPr lvl="2"/>
            <a:endParaRPr/>
          </a:p>
          <a:p>
            <a:pPr lvl="3"/>
            <a:endParaRPr/>
          </a:p>
          <a:p>
            <a:pPr lvl="4"/>
            <a:endParaRPr/>
          </a:p>
        </p:txBody>
      </p:sp>
      <p:sp>
        <p:nvSpPr>
          <p:cNvPr id="33" name="Naam dia"/>
          <p:cNvSpPr txBox="1">
            <a:spLocks noGrp="1"/>
          </p:cNvSpPr>
          <p:nvPr>
            <p:ph type="title" hasCustomPrompt="1"/>
          </p:nvPr>
        </p:nvSpPr>
        <p:spPr>
          <a:xfrm>
            <a:off x="1219200" y="498512"/>
            <a:ext cx="8356600" cy="1716028"/>
          </a:xfrm>
          <a:prstGeom prst="rect">
            <a:avLst/>
          </a:prstGeom>
        </p:spPr>
        <p:txBody>
          <a:bodyPr anchor="ctr"/>
          <a:lstStyle>
            <a:lvl1pPr>
              <a:defRPr spc="-750" baseline="0">
                <a:solidFill>
                  <a:srgbClr val="FF9200"/>
                </a:solidFill>
              </a:defRPr>
            </a:lvl1pPr>
          </a:lstStyle>
          <a:p>
            <a:r>
              <a:rPr dirty="0" err="1"/>
              <a:t>Naam</a:t>
            </a:r>
            <a:r>
              <a:rPr dirty="0"/>
              <a:t> </a:t>
            </a:r>
            <a:r>
              <a:rPr dirty="0" err="1"/>
              <a:t>dia</a:t>
            </a:r>
            <a:endParaRPr dirty="0"/>
          </a:p>
        </p:txBody>
      </p:sp>
      <p:sp>
        <p:nvSpPr>
          <p:cNvPr id="34" name="Rechthoek"/>
          <p:cNvSpPr/>
          <p:nvPr/>
        </p:nvSpPr>
        <p:spPr>
          <a:xfrm>
            <a:off x="12185745" y="0"/>
            <a:ext cx="12223655" cy="13716000"/>
          </a:xfrm>
          <a:prstGeom prst="rect">
            <a:avLst/>
          </a:prstGeom>
          <a:solidFill>
            <a:schemeClr val="accent4">
              <a:hueOff val="-647545"/>
              <a:lumOff val="-4635"/>
            </a:schemeClr>
          </a:solidFill>
          <a:ln w="12700">
            <a:miter lim="400000"/>
          </a:ln>
        </p:spPr>
        <p:txBody>
          <a:bodyPr lIns="50800" tIns="50800" rIns="50800" bIns="50800" anchor="ctr"/>
          <a:lstStyle/>
          <a:p>
            <a:pPr>
              <a:lnSpc>
                <a:spcPct val="120000"/>
              </a:lnSpc>
              <a:defRPr sz="3000" cap="all">
                <a:latin typeface="Proxima Nova Extrabold"/>
                <a:ea typeface="Proxima Nova Extrabold"/>
                <a:cs typeface="Proxima Nova Extrabold"/>
                <a:sym typeface="Proxima Nova Extrabold"/>
              </a:defRPr>
            </a:pPr>
            <a:endParaRPr/>
          </a:p>
        </p:txBody>
      </p:sp>
      <p:sp>
        <p:nvSpPr>
          <p:cNvPr id="37"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fbeelding 2">
            <a:extLst>
              <a:ext uri="{FF2B5EF4-FFF2-40B4-BE49-F238E27FC236}">
                <a16:creationId xmlns:a16="http://schemas.microsoft.com/office/drawing/2014/main" id="{1EEB46A3-B48C-7F4E-AF64-14297CCCB9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3" r="22436"/>
          <a:stretch/>
        </p:blipFill>
        <p:spPr>
          <a:xfrm>
            <a:off x="12653618" y="0"/>
            <a:ext cx="11019693" cy="13080999"/>
          </a:xfrm>
          <a:prstGeom prst="rect">
            <a:avLst/>
          </a:prstGeom>
        </p:spPr>
      </p:pic>
    </p:spTree>
    <p:extLst>
      <p:ext uri="{BB962C8B-B14F-4D97-AF65-F5344CB8AC3E}">
        <p14:creationId xmlns:p14="http://schemas.microsoft.com/office/powerpoint/2010/main" val="30503278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1017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1107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5756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320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7813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5470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5940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47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2/17/2024</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4437064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4" r:id="rId13"/>
    <p:sldLayoutId id="2147483735" r:id="rId14"/>
    <p:sldLayoutId id="2147483736"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glishchurch-liege.be"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79" name="11FEABF4-7467-437D-A3E6-C5ECD428142D.jpeg" descr="11FEABF4-7467-437D-A3E6-C5ECD428142D.jpeg"/>
          <p:cNvPicPr>
            <a:picLocks noGrp="1" noChangeAspect="1"/>
          </p:cNvPicPr>
          <p:nvPr>
            <p:ph type="pic" idx="21"/>
          </p:nvPr>
        </p:nvPicPr>
        <p:blipFill>
          <a:blip r:embed="rId2"/>
          <a:srcRect l="2" r="2"/>
          <a:stretch>
            <a:fillRect/>
          </a:stretch>
        </p:blipFill>
        <p:spPr>
          <a:xfrm>
            <a:off x="0" y="-705234"/>
            <a:ext cx="24384000" cy="16223748"/>
          </a:xfrm>
          <a:prstGeom prst="rect">
            <a:avLst/>
          </a:prstGeom>
        </p:spPr>
      </p:pic>
      <p:sp>
        <p:nvSpPr>
          <p:cNvPr id="180" name="THE ENGLISH CHURCH OF LIEGE…"/>
          <p:cNvSpPr txBox="1">
            <a:spLocks noGrp="1"/>
          </p:cNvSpPr>
          <p:nvPr>
            <p:ph type="body" sz="quarter" idx="1"/>
          </p:nvPr>
        </p:nvSpPr>
        <p:spPr>
          <a:xfrm>
            <a:off x="1219200" y="10538140"/>
            <a:ext cx="21945600" cy="2810823"/>
          </a:xfrm>
          <a:prstGeom prst="rect">
            <a:avLst/>
          </a:prstGeom>
        </p:spPr>
        <p:txBody>
          <a:bodyPr/>
          <a:lstStyle/>
          <a:p>
            <a:pPr>
              <a:defRPr sz="3600" spc="-36"/>
            </a:pPr>
            <a:r>
              <a:rPr dirty="0"/>
              <a:t>THE ENGLISH CHURCH OF LIEGE</a:t>
            </a:r>
          </a:p>
          <a:p>
            <a:pPr>
              <a:defRPr sz="3600" spc="-36"/>
            </a:pPr>
            <a:r>
              <a:rPr u="sng" dirty="0">
                <a:hlinkClick r:id="rId3"/>
              </a:rPr>
              <a:t>www.englishchurch-liege.be</a:t>
            </a:r>
          </a:p>
          <a:p>
            <a:pPr>
              <a:defRPr sz="3600" spc="-36"/>
            </a:pPr>
            <a:r>
              <a:rPr dirty="0"/>
              <a:t>(YouTube and Facebook channels ‘The English Church Liege)</a:t>
            </a:r>
          </a:p>
          <a:p>
            <a:pPr>
              <a:defRPr sz="3600" spc="-36"/>
            </a:pPr>
            <a:r>
              <a:rPr dirty="0"/>
              <a:t>contact:</a:t>
            </a:r>
            <a:r>
              <a:rPr lang="fr-FR" dirty="0"/>
              <a:t> chaplain@englishchurch-liege.be</a:t>
            </a:r>
            <a:endParaRPr dirty="0"/>
          </a:p>
        </p:txBody>
      </p:sp>
      <p:sp>
        <p:nvSpPr>
          <p:cNvPr id="181" name="Trinity 18"/>
          <p:cNvSpPr txBox="1">
            <a:spLocks noGrp="1"/>
          </p:cNvSpPr>
          <p:nvPr>
            <p:ph type="title"/>
          </p:nvPr>
        </p:nvSpPr>
        <p:spPr>
          <a:xfrm>
            <a:off x="1219200" y="2876550"/>
            <a:ext cx="21945600" cy="5524500"/>
          </a:xfrm>
          <a:prstGeom prst="rect">
            <a:avLst/>
          </a:prstGeom>
        </p:spPr>
        <p:txBody>
          <a:bodyPr>
            <a:normAutofit/>
          </a:bodyPr>
          <a:lstStyle/>
          <a:p>
            <a:r>
              <a:rPr lang="fr-FR" dirty="0"/>
              <a:t> COMMUNION SERVICE</a:t>
            </a:r>
            <a:endParaRPr dirty="0"/>
          </a:p>
        </p:txBody>
      </p:sp>
      <p:sp>
        <p:nvSpPr>
          <p:cNvPr id="182" name="October 11, 2020"/>
          <p:cNvSpPr txBox="1">
            <a:spLocks noGrp="1"/>
          </p:cNvSpPr>
          <p:nvPr>
            <p:ph type="body" sz="quarter" idx="22"/>
          </p:nvPr>
        </p:nvSpPr>
        <p:spPr>
          <a:xfrm>
            <a:off x="1219200" y="975360"/>
            <a:ext cx="21945600" cy="1653540"/>
          </a:xfrm>
          <a:prstGeom prst="rect">
            <a:avLst/>
          </a:prstGeom>
        </p:spPr>
        <p:txBody>
          <a:bodyPr>
            <a:noAutofit/>
          </a:bodyPr>
          <a:lstStyle/>
          <a:p>
            <a:r>
              <a:rPr lang="nl-NL" sz="3200" dirty="0"/>
              <a:t>18 </a:t>
            </a:r>
            <a:r>
              <a:rPr lang="nl-NL" sz="3200" dirty="0" err="1"/>
              <a:t>February</a:t>
            </a:r>
            <a:r>
              <a:rPr sz="3200" dirty="0"/>
              <a:t> 202</a:t>
            </a:r>
            <a:r>
              <a:rPr lang="nl-NL" sz="3200" dirty="0"/>
              <a:t>4</a:t>
            </a:r>
          </a:p>
          <a:p>
            <a:r>
              <a:rPr lang="fr-FR" sz="3200" dirty="0"/>
              <a:t>lent1</a:t>
            </a:r>
            <a:endParaRPr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90A2-E2AC-F9E2-16F4-ADF24F5C38D5}"/>
              </a:ext>
            </a:extLst>
          </p:cNvPr>
          <p:cNvSpPr>
            <a:spLocks noGrp="1"/>
          </p:cNvSpPr>
          <p:nvPr>
            <p:ph type="title"/>
          </p:nvPr>
        </p:nvSpPr>
        <p:spPr>
          <a:xfrm>
            <a:off x="1676400" y="799468"/>
            <a:ext cx="21031200" cy="1801492"/>
          </a:xfrm>
        </p:spPr>
        <p:txBody>
          <a:bodyPr/>
          <a:lstStyle/>
          <a:p>
            <a:pPr algn="ctr"/>
            <a:r>
              <a:rPr lang="fr-FR" b="1" dirty="0"/>
              <a:t>ABSOLUTION</a:t>
            </a:r>
            <a:endParaRPr lang="en-US" b="1" dirty="0"/>
          </a:p>
        </p:txBody>
      </p:sp>
      <p:sp>
        <p:nvSpPr>
          <p:cNvPr id="3" name="Content Placeholder 2">
            <a:extLst>
              <a:ext uri="{FF2B5EF4-FFF2-40B4-BE49-F238E27FC236}">
                <a16:creationId xmlns:a16="http://schemas.microsoft.com/office/drawing/2014/main" id="{96489B9E-2554-82D7-B3E4-C6A25B4C3445}"/>
              </a:ext>
            </a:extLst>
          </p:cNvPr>
          <p:cNvSpPr>
            <a:spLocks noGrp="1"/>
          </p:cNvSpPr>
          <p:nvPr>
            <p:ph sz="half" idx="1"/>
          </p:nvPr>
        </p:nvSpPr>
        <p:spPr>
          <a:xfrm>
            <a:off x="1676400" y="2987040"/>
            <a:ext cx="10363200" cy="9366886"/>
          </a:xfrm>
        </p:spPr>
        <p:txBody>
          <a:bodyPr>
            <a:normAutofit lnSpcReduction="10000"/>
          </a:bodyPr>
          <a:lstStyle/>
          <a:p>
            <a:r>
              <a:rPr lang="en-GB" dirty="0"/>
              <a:t>Almighty God,</a:t>
            </a:r>
          </a:p>
          <a:p>
            <a:r>
              <a:rPr lang="en-GB" dirty="0"/>
              <a:t>who forgives all who truly repent,</a:t>
            </a:r>
          </a:p>
          <a:p>
            <a:r>
              <a:rPr lang="en-GB" dirty="0"/>
              <a:t>have mercy upon </a:t>
            </a:r>
            <a:r>
              <a:rPr lang="en-GB" i="1" dirty="0"/>
              <a:t>you</a:t>
            </a:r>
            <a:r>
              <a:rPr lang="en-GB" dirty="0"/>
              <a:t>,</a:t>
            </a:r>
          </a:p>
          <a:p>
            <a:r>
              <a:rPr lang="en-GB" dirty="0"/>
              <a:t>pardon and deliver </a:t>
            </a:r>
            <a:r>
              <a:rPr lang="en-GB" i="1" dirty="0"/>
              <a:t>you</a:t>
            </a:r>
            <a:r>
              <a:rPr lang="en-GB" dirty="0"/>
              <a:t> from all </a:t>
            </a:r>
            <a:r>
              <a:rPr lang="en-GB" i="1" dirty="0"/>
              <a:t>your</a:t>
            </a:r>
            <a:r>
              <a:rPr lang="en-GB" dirty="0"/>
              <a:t> sins,</a:t>
            </a:r>
          </a:p>
          <a:p>
            <a:r>
              <a:rPr lang="en-GB" dirty="0"/>
              <a:t>confirm and strengthen </a:t>
            </a:r>
            <a:r>
              <a:rPr lang="en-GB" i="1" dirty="0"/>
              <a:t>you</a:t>
            </a:r>
            <a:r>
              <a:rPr lang="en-GB" dirty="0"/>
              <a:t> in all goodness,</a:t>
            </a:r>
          </a:p>
          <a:p>
            <a:r>
              <a:rPr lang="en-GB" dirty="0"/>
              <a:t>and keep </a:t>
            </a:r>
            <a:r>
              <a:rPr lang="en-GB" i="1" dirty="0"/>
              <a:t>you</a:t>
            </a:r>
            <a:r>
              <a:rPr lang="en-GB" dirty="0"/>
              <a:t> in life eternal;</a:t>
            </a:r>
          </a:p>
          <a:p>
            <a:r>
              <a:rPr lang="en-GB" dirty="0"/>
              <a:t>through Jesus Christ our Lord.</a:t>
            </a:r>
          </a:p>
          <a:p>
            <a:r>
              <a:rPr lang="en-GB" b="1" i="1" dirty="0"/>
              <a:t>All</a:t>
            </a:r>
            <a:r>
              <a:rPr lang="en-GB" dirty="0"/>
              <a:t>   </a:t>
            </a:r>
            <a:r>
              <a:rPr lang="en-GB" b="1" dirty="0"/>
              <a:t>Amen.</a:t>
            </a:r>
            <a:endParaRPr lang="en-GB" dirty="0"/>
          </a:p>
          <a:p>
            <a:pPr marL="0" indent="0">
              <a:buNone/>
            </a:pPr>
            <a:endParaRPr lang="en-US" dirty="0"/>
          </a:p>
        </p:txBody>
      </p:sp>
      <p:sp>
        <p:nvSpPr>
          <p:cNvPr id="4" name="Content Placeholder 3">
            <a:extLst>
              <a:ext uri="{FF2B5EF4-FFF2-40B4-BE49-F238E27FC236}">
                <a16:creationId xmlns:a16="http://schemas.microsoft.com/office/drawing/2014/main" id="{3F26EA70-2D24-C996-C4E8-B53E7E447631}"/>
              </a:ext>
            </a:extLst>
          </p:cNvPr>
          <p:cNvSpPr>
            <a:spLocks noGrp="1"/>
          </p:cNvSpPr>
          <p:nvPr>
            <p:ph sz="half" idx="2"/>
          </p:nvPr>
        </p:nvSpPr>
        <p:spPr>
          <a:xfrm>
            <a:off x="12344400" y="2987040"/>
            <a:ext cx="10363200" cy="9366886"/>
          </a:xfrm>
        </p:spPr>
        <p:txBody>
          <a:bodyPr>
            <a:normAutofit lnSpcReduction="10000"/>
          </a:bodyPr>
          <a:lstStyle/>
          <a:p>
            <a:pPr marL="0" indent="0">
              <a:buNone/>
            </a:pPr>
            <a:r>
              <a:rPr lang="fr-FR" sz="6600" dirty="0">
                <a:solidFill>
                  <a:schemeClr val="accent1"/>
                </a:solidFill>
              </a:rPr>
              <a:t>Que Dieu tout-puissant, vous fasse </a:t>
            </a:r>
            <a:r>
              <a:rPr lang="fr-FR" sz="6600" dirty="0" err="1">
                <a:solidFill>
                  <a:schemeClr val="accent1"/>
                </a:solidFill>
              </a:rPr>
              <a:t>miséricorde,Qu’il</a:t>
            </a:r>
            <a:r>
              <a:rPr lang="fr-FR" sz="6600" dirty="0">
                <a:solidFill>
                  <a:schemeClr val="accent1"/>
                </a:solidFill>
              </a:rPr>
              <a:t> vous pardonne  tous vos péchés, et vous conduise à la vie éternelle; Par Jésus, le Christ, notre Seigneur. </a:t>
            </a:r>
          </a:p>
          <a:p>
            <a:pPr marL="0" indent="0">
              <a:buNone/>
            </a:pPr>
            <a:r>
              <a:rPr lang="en-US" b="1" dirty="0"/>
              <a:t>AMEN</a:t>
            </a:r>
          </a:p>
        </p:txBody>
      </p:sp>
    </p:spTree>
    <p:extLst>
      <p:ext uri="{BB962C8B-B14F-4D97-AF65-F5344CB8AC3E}">
        <p14:creationId xmlns:p14="http://schemas.microsoft.com/office/powerpoint/2010/main" val="411126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2AFAD5-B144-5EB2-A35C-2E1BCD8245C9}"/>
              </a:ext>
            </a:extLst>
          </p:cNvPr>
          <p:cNvSpPr>
            <a:spLocks noGrp="1"/>
          </p:cNvSpPr>
          <p:nvPr>
            <p:ph type="title"/>
          </p:nvPr>
        </p:nvSpPr>
        <p:spPr>
          <a:xfrm>
            <a:off x="1676400" y="730251"/>
            <a:ext cx="21031200" cy="1468663"/>
          </a:xfrm>
        </p:spPr>
        <p:txBody>
          <a:bodyPr/>
          <a:lstStyle/>
          <a:p>
            <a:pPr algn="ctr"/>
            <a:r>
              <a:rPr lang="fr-FR" b="1" dirty="0">
                <a:latin typeface="+mn-lt"/>
              </a:rPr>
              <a:t>THE PEACE – LA PAIX</a:t>
            </a:r>
            <a:endParaRPr lang="en-US" b="1" dirty="0">
              <a:latin typeface="+mn-lt"/>
            </a:endParaRPr>
          </a:p>
        </p:txBody>
      </p:sp>
      <p:sp>
        <p:nvSpPr>
          <p:cNvPr id="5" name="Content Placeholder 4">
            <a:extLst>
              <a:ext uri="{FF2B5EF4-FFF2-40B4-BE49-F238E27FC236}">
                <a16:creationId xmlns:a16="http://schemas.microsoft.com/office/drawing/2014/main" id="{9A45E900-0299-7D0A-58E2-19009F7DCCDA}"/>
              </a:ext>
            </a:extLst>
          </p:cNvPr>
          <p:cNvSpPr>
            <a:spLocks noGrp="1"/>
          </p:cNvSpPr>
          <p:nvPr>
            <p:ph sz="half" idx="1"/>
          </p:nvPr>
        </p:nvSpPr>
        <p:spPr>
          <a:xfrm>
            <a:off x="1676400" y="2416629"/>
            <a:ext cx="10363200" cy="10569120"/>
          </a:xfrm>
        </p:spPr>
        <p:txBody>
          <a:bodyPr/>
          <a:lstStyle/>
          <a:p>
            <a:pPr marL="0" indent="0">
              <a:buNone/>
            </a:pPr>
            <a:r>
              <a:rPr lang="en-GB" sz="6600" dirty="0"/>
              <a:t>“Let the peace of Christ rule in your hearts, since as members of one body you are called to peace”.</a:t>
            </a:r>
          </a:p>
          <a:p>
            <a:pPr marL="0" indent="0">
              <a:buNone/>
            </a:pPr>
            <a:endParaRPr lang="en-GB" dirty="0"/>
          </a:p>
          <a:p>
            <a:pPr marL="0" indent="0">
              <a:buNone/>
            </a:pPr>
            <a:r>
              <a:rPr lang="en-GB" sz="7200" dirty="0"/>
              <a:t>The peace of the Lord be always with you,</a:t>
            </a:r>
          </a:p>
          <a:p>
            <a:pPr marL="0" indent="0">
              <a:buNone/>
            </a:pPr>
            <a:r>
              <a:rPr lang="en-US" sz="7200" b="1" dirty="0"/>
              <a:t>All    and also with you.</a:t>
            </a:r>
          </a:p>
          <a:p>
            <a:pPr marL="0" indent="0">
              <a:buNone/>
            </a:pPr>
            <a:endParaRPr lang="en-GB" dirty="0"/>
          </a:p>
          <a:p>
            <a:pPr marL="0" indent="0">
              <a:buNone/>
            </a:pPr>
            <a:endParaRPr lang="en-US" dirty="0"/>
          </a:p>
        </p:txBody>
      </p:sp>
      <p:sp>
        <p:nvSpPr>
          <p:cNvPr id="6" name="Content Placeholder 5">
            <a:extLst>
              <a:ext uri="{FF2B5EF4-FFF2-40B4-BE49-F238E27FC236}">
                <a16:creationId xmlns:a16="http://schemas.microsoft.com/office/drawing/2014/main" id="{9A813D68-CD5A-373D-5C4A-C031B7773DD8}"/>
              </a:ext>
            </a:extLst>
          </p:cNvPr>
          <p:cNvSpPr>
            <a:spLocks noGrp="1"/>
          </p:cNvSpPr>
          <p:nvPr>
            <p:ph sz="half" idx="2"/>
          </p:nvPr>
        </p:nvSpPr>
        <p:spPr>
          <a:xfrm>
            <a:off x="12344400" y="2416629"/>
            <a:ext cx="10363200" cy="10406742"/>
          </a:xfrm>
        </p:spPr>
        <p:txBody>
          <a:bodyPr/>
          <a:lstStyle/>
          <a:p>
            <a:pPr marL="0" indent="0">
              <a:buNone/>
            </a:pPr>
            <a:r>
              <a:rPr lang="fr-FR" sz="6600" dirty="0">
                <a:solidFill>
                  <a:schemeClr val="accent1"/>
                </a:solidFill>
              </a:rPr>
              <a:t>« Laissez la paix du Christ régner dans vos cœurs, car en tant que membres d'un seul corps vous êtes appelés à la paix ».</a:t>
            </a:r>
          </a:p>
          <a:p>
            <a:pPr marL="0" indent="0">
              <a:buNone/>
            </a:pPr>
            <a:r>
              <a:rPr lang="fr-FR" sz="7200" dirty="0"/>
              <a:t>Que la paix du Seigneur soit toujours avec vous,</a:t>
            </a:r>
          </a:p>
          <a:p>
            <a:pPr marL="0" indent="0">
              <a:buNone/>
            </a:pPr>
            <a:r>
              <a:rPr lang="fr-FR" sz="7200" b="1" dirty="0"/>
              <a:t>(Tous): et avec </a:t>
            </a:r>
            <a:r>
              <a:rPr lang="fr-FR" sz="7200" b="1"/>
              <a:t>votre esprit.</a:t>
            </a:r>
            <a:endParaRPr lang="en-US" sz="7200" b="1" dirty="0"/>
          </a:p>
        </p:txBody>
      </p:sp>
    </p:spTree>
    <p:extLst>
      <p:ext uri="{BB962C8B-B14F-4D97-AF65-F5344CB8AC3E}">
        <p14:creationId xmlns:p14="http://schemas.microsoft.com/office/powerpoint/2010/main" val="12394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3548" y="1246550"/>
            <a:ext cx="21810106" cy="11215764"/>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8592" y="3705726"/>
            <a:ext cx="0" cy="6472990"/>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4">
            <a:extLst>
              <a:ext uri="{FF2B5EF4-FFF2-40B4-BE49-F238E27FC236}">
                <a16:creationId xmlns:a16="http://schemas.microsoft.com/office/drawing/2014/main" id="{67941A2E-C613-4054-AB54-37E6B77488D7}"/>
              </a:ext>
            </a:extLst>
          </p:cNvPr>
          <p:cNvSpPr>
            <a:spLocks noGrp="1"/>
          </p:cNvSpPr>
          <p:nvPr>
            <p:ph idx="1"/>
          </p:nvPr>
        </p:nvSpPr>
        <p:spPr>
          <a:xfrm>
            <a:off x="2560320" y="3297740"/>
            <a:ext cx="17942560" cy="7120520"/>
          </a:xfrm>
        </p:spPr>
        <p:txBody>
          <a:bodyPr anchor="ctr">
            <a:normAutofit/>
          </a:bodyPr>
          <a:lstStyle/>
          <a:p>
            <a:pPr marL="0" indent="0">
              <a:buNone/>
            </a:pPr>
            <a:r>
              <a:rPr lang="fr-FR" sz="9600" b="1" dirty="0"/>
              <a:t>Bible </a:t>
            </a:r>
            <a:r>
              <a:rPr lang="fr-FR" sz="9600" b="1" dirty="0" err="1"/>
              <a:t>Readings</a:t>
            </a:r>
            <a:r>
              <a:rPr lang="fr-FR" sz="9600" b="1" dirty="0"/>
              <a:t>/</a:t>
            </a:r>
            <a:r>
              <a:rPr lang="fr-FR" sz="9600" b="1" dirty="0">
                <a:solidFill>
                  <a:schemeClr val="accent1"/>
                </a:solidFill>
              </a:rPr>
              <a:t>Lectures Bibliques</a:t>
            </a:r>
          </a:p>
        </p:txBody>
      </p:sp>
    </p:spTree>
    <p:extLst>
      <p:ext uri="{BB962C8B-B14F-4D97-AF65-F5344CB8AC3E}">
        <p14:creationId xmlns:p14="http://schemas.microsoft.com/office/powerpoint/2010/main" val="329974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5124-5E5B-F89E-D3E2-B164C7A7D9FD}"/>
              </a:ext>
            </a:extLst>
          </p:cNvPr>
          <p:cNvSpPr>
            <a:spLocks noGrp="1"/>
          </p:cNvSpPr>
          <p:nvPr>
            <p:ph type="title"/>
          </p:nvPr>
        </p:nvSpPr>
        <p:spPr>
          <a:xfrm>
            <a:off x="1676400" y="730251"/>
            <a:ext cx="21031200" cy="1139189"/>
          </a:xfrm>
        </p:spPr>
        <p:txBody>
          <a:bodyPr>
            <a:normAutofit fontScale="90000"/>
          </a:bodyPr>
          <a:lstStyle/>
          <a:p>
            <a:pPr algn="ctr"/>
            <a:r>
              <a:rPr lang="fr-FR" sz="8000" b="1" dirty="0">
                <a:latin typeface="+mn-lt"/>
              </a:rPr>
              <a:t> Matthew(Matthieu) 4:1-11(NIV/LSG) </a:t>
            </a:r>
            <a:endParaRPr lang="en-US" sz="8000" b="1" dirty="0">
              <a:latin typeface="+mn-lt"/>
            </a:endParaRPr>
          </a:p>
        </p:txBody>
      </p:sp>
      <p:sp>
        <p:nvSpPr>
          <p:cNvPr id="3" name="Content Placeholder 2">
            <a:extLst>
              <a:ext uri="{FF2B5EF4-FFF2-40B4-BE49-F238E27FC236}">
                <a16:creationId xmlns:a16="http://schemas.microsoft.com/office/drawing/2014/main" id="{45C1E409-F5DA-529D-E95D-787674FFA855}"/>
              </a:ext>
            </a:extLst>
          </p:cNvPr>
          <p:cNvSpPr>
            <a:spLocks noGrp="1"/>
          </p:cNvSpPr>
          <p:nvPr>
            <p:ph sz="half" idx="1"/>
          </p:nvPr>
        </p:nvSpPr>
        <p:spPr>
          <a:xfrm>
            <a:off x="1524000" y="1869440"/>
            <a:ext cx="10515600" cy="11562079"/>
          </a:xfrm>
        </p:spPr>
        <p:txBody>
          <a:bodyPr>
            <a:no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Then Jesus was led by the Spirit into the wilderness to be tempted[a] by the devil. 2 After fasting for forty days and forty nights, he was hungry. 3 The tempter came to him and said, ‘If you are the Son of God, tell these stones to become bread.’ 4 Jesus answered, ‘It is written: “Man shall not live on bread alone, but on every word that comes from the mouth of God.”[b]’ 5 Then the devil took him to the holy city and set him on the highest point of the temple. </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0000"/>
              </a:lnSpc>
              <a:spcBef>
                <a:spcPts val="0"/>
              </a:spcBef>
              <a:buNone/>
            </a:pPr>
            <a:endParaRPr lang="en-US" sz="4400" dirty="0"/>
          </a:p>
        </p:txBody>
      </p:sp>
      <p:sp>
        <p:nvSpPr>
          <p:cNvPr id="4" name="Content Placeholder 3">
            <a:extLst>
              <a:ext uri="{FF2B5EF4-FFF2-40B4-BE49-F238E27FC236}">
                <a16:creationId xmlns:a16="http://schemas.microsoft.com/office/drawing/2014/main" id="{126D4C49-4720-0731-289B-762DA5ED80F5}"/>
              </a:ext>
            </a:extLst>
          </p:cNvPr>
          <p:cNvSpPr>
            <a:spLocks noGrp="1"/>
          </p:cNvSpPr>
          <p:nvPr>
            <p:ph sz="half" idx="2"/>
          </p:nvPr>
        </p:nvSpPr>
        <p:spPr>
          <a:xfrm>
            <a:off x="12344399" y="1869440"/>
            <a:ext cx="11168743" cy="11562079"/>
          </a:xfrm>
        </p:spPr>
        <p:txBody>
          <a:bodyPr>
            <a:no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5600" b="0" i="0" u="none" strike="noStrike" kern="1200" cap="none" spc="0" normalizeH="0" baseline="0" noProof="0" dirty="0">
                <a:ln>
                  <a:noFill/>
                </a:ln>
                <a:solidFill>
                  <a:srgbClr val="4472C4"/>
                </a:solidFill>
                <a:effectLst/>
                <a:uLnTx/>
                <a:uFillTx/>
                <a:latin typeface="Calibri" panose="020F0502020204030204"/>
                <a:ea typeface="+mn-ea"/>
                <a:cs typeface="+mn-cs"/>
              </a:rPr>
              <a:t>Alors Jésus fut emmené par l'Esprit dans le désert, pour être tenté par le diable. 2 Après avoir jeûné quarante jours et quarante nuits, il eut faim. 3 Le tentateur, s'étant approché, lui dit: Si tu es Fils de Dieu, ordonne que ces pierres deviennent des pains. 4 Jésus répondit: Il est écrit: L'homme ne vivra pas de pain seulement, mais de toute parole qui sort de la bouche de Dieu. 5 Le diable le transporta dans la ville sainte, le plaça sur le haut du temple,</a:t>
            </a:r>
            <a:endParaRPr kumimoji="0" lang="en-US" sz="56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sz="48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1AC12-B6D1-74FD-A9A9-E364606C9AA8}"/>
              </a:ext>
            </a:extLst>
          </p:cNvPr>
          <p:cNvSpPr>
            <a:spLocks noGrp="1"/>
          </p:cNvSpPr>
          <p:nvPr>
            <p:ph sz="half" idx="1"/>
          </p:nvPr>
        </p:nvSpPr>
        <p:spPr>
          <a:xfrm>
            <a:off x="1676400" y="812800"/>
            <a:ext cx="10363200" cy="12415521"/>
          </a:xfrm>
        </p:spPr>
        <p:txBody>
          <a:bodyPr>
            <a:no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sz="4800" dirty="0"/>
              <a:t> </a:t>
            </a: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6 ‘If you are the Son of God,’ he said, ‘throw yourself down. For it is written: ‘“He will command his angels concerning you, and they will lift you up in their hands,  so that you will not strike your foot against a stone.”[c]’ 7 Jesus answered him, ‘It is also written: “Do not put the Lord your God to the test.”[d]’ 8 Again, the devil took him to a very high mountain and showed him all the kingdoms of the world and their splendour. 9 ‘All this I will give you,’ he said, ‘if you will bow down and worship me.’ 10 Jesus said to him, ‘Away from me, Satan! For it is written: “Worship the Lord your God, and serve him only.”[e]’ 11 Then the devil left him, and angels came and attended him.</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0000"/>
              </a:lnSpc>
              <a:spcBef>
                <a:spcPts val="0"/>
              </a:spcBef>
              <a:buNone/>
            </a:pPr>
            <a:endParaRPr lang="en-US" sz="4800" dirty="0"/>
          </a:p>
        </p:txBody>
      </p:sp>
      <p:sp>
        <p:nvSpPr>
          <p:cNvPr id="4" name="Content Placeholder 3">
            <a:extLst>
              <a:ext uri="{FF2B5EF4-FFF2-40B4-BE49-F238E27FC236}">
                <a16:creationId xmlns:a16="http://schemas.microsoft.com/office/drawing/2014/main" id="{E90A8A0E-FBAB-B887-D72F-4A0954C5E6BF}"/>
              </a:ext>
            </a:extLst>
          </p:cNvPr>
          <p:cNvSpPr>
            <a:spLocks noGrp="1"/>
          </p:cNvSpPr>
          <p:nvPr>
            <p:ph sz="half" idx="2"/>
          </p:nvPr>
        </p:nvSpPr>
        <p:spPr>
          <a:xfrm>
            <a:off x="12344400" y="812800"/>
            <a:ext cx="10363200" cy="12415519"/>
          </a:xfrm>
        </p:spPr>
        <p:txBody>
          <a:bodyPr>
            <a:norm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4800" b="0" i="0" u="none" strike="noStrike" kern="1200" cap="none" spc="0" normalizeH="0" baseline="0" noProof="0" dirty="0">
                <a:ln>
                  <a:noFill/>
                </a:ln>
                <a:solidFill>
                  <a:srgbClr val="4472C4"/>
                </a:solidFill>
                <a:effectLst/>
                <a:uLnTx/>
                <a:uFillTx/>
                <a:latin typeface="Calibri" panose="020F0502020204030204"/>
                <a:ea typeface="+mn-ea"/>
                <a:cs typeface="+mn-cs"/>
              </a:rPr>
              <a:t>6 et lui dit: Si tu es Fils de Dieu, jette-toi en bas; car il est écrit: Il donnera des ordres à ses anges à ton sujet; Et ils te porteront sur les mains, De peur que ton pied ne heurte contre une pierre. 7 Jésus lui dit: Il est aussi écrit: Tu ne tenteras point le Seigneur, ton Dieu. 8 Le diable le transporta encore sur une montagne très élevée, lui montra tous les royaumes du monde et leur gloire, 9 et lui dit: Je te donnerai toutes ces choses, si tu te prosternes et m'adores. 10 Jésus lui dit: Retire-toi, Satan! Car il est écrit: Tu adoreras le Seigneur, ton Dieu, et tu le serviras lui seul. 11 Alors le diable le laissa. Et voici, des anges vinrent auprès de Jésus, et le servaient.</a:t>
            </a:r>
            <a:endParaRPr kumimoji="0" lang="en-US" sz="4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indent="0">
              <a:buNone/>
            </a:pPr>
            <a:endParaRPr lang="en-US" sz="4800" dirty="0">
              <a:solidFill>
                <a:schemeClr val="accent1"/>
              </a:solidFill>
            </a:endParaRPr>
          </a:p>
        </p:txBody>
      </p:sp>
    </p:spTree>
    <p:extLst>
      <p:ext uri="{BB962C8B-B14F-4D97-AF65-F5344CB8AC3E}">
        <p14:creationId xmlns:p14="http://schemas.microsoft.com/office/powerpoint/2010/main" val="412321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F3623-9876-2FD5-438F-764BC64D94B1}"/>
              </a:ext>
            </a:extLst>
          </p:cNvPr>
          <p:cNvSpPr>
            <a:spLocks noGrp="1"/>
          </p:cNvSpPr>
          <p:nvPr>
            <p:ph sz="half" idx="1"/>
          </p:nvPr>
        </p:nvSpPr>
        <p:spPr>
          <a:xfrm>
            <a:off x="1676400" y="1971040"/>
            <a:ext cx="10363200" cy="10382886"/>
          </a:xfrm>
        </p:spPr>
        <p:txBody>
          <a:bodyPr>
            <a:normAutofit/>
          </a:bodyPr>
          <a:lstStyle/>
          <a:p>
            <a:pPr marL="0" indent="0">
              <a:buNone/>
            </a:pPr>
            <a:endParaRPr lang="en-GB" sz="7200" dirty="0"/>
          </a:p>
          <a:p>
            <a:pPr marL="0" indent="0">
              <a:buNone/>
            </a:pPr>
            <a:r>
              <a:rPr lang="en-GB" sz="7200" dirty="0"/>
              <a:t>This is the Word of the Lord:</a:t>
            </a:r>
          </a:p>
          <a:p>
            <a:pPr marL="0" indent="0">
              <a:buNone/>
            </a:pPr>
            <a:r>
              <a:rPr lang="en-GB" sz="7200" b="1" dirty="0"/>
              <a:t>All -    Thanks be to God</a:t>
            </a:r>
          </a:p>
          <a:p>
            <a:pPr marL="0" indent="0">
              <a:buNone/>
            </a:pPr>
            <a:endParaRPr lang="en-US" dirty="0"/>
          </a:p>
        </p:txBody>
      </p:sp>
      <p:sp>
        <p:nvSpPr>
          <p:cNvPr id="4" name="Content Placeholder 3">
            <a:extLst>
              <a:ext uri="{FF2B5EF4-FFF2-40B4-BE49-F238E27FC236}">
                <a16:creationId xmlns:a16="http://schemas.microsoft.com/office/drawing/2014/main" id="{5C561C55-566C-E830-19D8-DB392AC8EC8C}"/>
              </a:ext>
            </a:extLst>
          </p:cNvPr>
          <p:cNvSpPr>
            <a:spLocks noGrp="1"/>
          </p:cNvSpPr>
          <p:nvPr>
            <p:ph sz="half" idx="2"/>
          </p:nvPr>
        </p:nvSpPr>
        <p:spPr>
          <a:xfrm>
            <a:off x="12344400" y="1971040"/>
            <a:ext cx="10363200" cy="10382886"/>
          </a:xfrm>
        </p:spPr>
        <p:txBody>
          <a:bodyPr>
            <a:normAutofit/>
          </a:bodyPr>
          <a:lstStyle/>
          <a:p>
            <a:pPr marL="0" indent="0">
              <a:buNone/>
            </a:pPr>
            <a:endParaRPr lang="fr-FR" sz="7200" dirty="0">
              <a:solidFill>
                <a:schemeClr val="accent1"/>
              </a:solidFill>
            </a:endParaRPr>
          </a:p>
          <a:p>
            <a:pPr marL="0" indent="0">
              <a:buNone/>
            </a:pPr>
            <a:r>
              <a:rPr lang="fr-FR" sz="7200" dirty="0">
                <a:solidFill>
                  <a:schemeClr val="accent1"/>
                </a:solidFill>
              </a:rPr>
              <a:t>C’est la Parole du Seigneur:</a:t>
            </a:r>
          </a:p>
          <a:p>
            <a:pPr marL="0" indent="0">
              <a:buNone/>
            </a:pPr>
            <a:r>
              <a:rPr lang="fr-FR" sz="7200" b="1" dirty="0">
                <a:solidFill>
                  <a:schemeClr val="accent1"/>
                </a:solidFill>
              </a:rPr>
              <a:t>(Tous) - Nous rendons grâce à Dieu</a:t>
            </a:r>
            <a:endParaRPr lang="en-US" sz="7200" b="1" dirty="0">
              <a:solidFill>
                <a:schemeClr val="accent1"/>
              </a:solidFill>
            </a:endParaRPr>
          </a:p>
          <a:p>
            <a:pPr marL="0" indent="0">
              <a:buNone/>
            </a:pPr>
            <a:endParaRPr lang="en-US" dirty="0"/>
          </a:p>
        </p:txBody>
      </p:sp>
    </p:spTree>
    <p:extLst>
      <p:ext uri="{BB962C8B-B14F-4D97-AF65-F5344CB8AC3E}">
        <p14:creationId xmlns:p14="http://schemas.microsoft.com/office/powerpoint/2010/main" val="272377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0"/>
            <a:ext cx="21640800" cy="1097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0A5C13-8F0C-436D-AD82-0D97805BF738}"/>
              </a:ext>
            </a:extLst>
          </p:cNvPr>
          <p:cNvSpPr/>
          <p:nvPr/>
        </p:nvSpPr>
        <p:spPr>
          <a:xfrm>
            <a:off x="3799840" y="4023360"/>
            <a:ext cx="16052800" cy="4524315"/>
          </a:xfrm>
          <a:prstGeom prst="rect">
            <a:avLst/>
          </a:prstGeom>
          <a:noFill/>
        </p:spPr>
        <p:txBody>
          <a:bodyPr wrap="square" lIns="91440" tIns="45720" rIns="91440" bIns="45720">
            <a:spAutoFit/>
          </a:bodyPr>
          <a:lstStyle/>
          <a:p>
            <a:pPr algn="ctr"/>
            <a:endParaRPr lang="fr-FR" sz="7200" b="0" cap="none" spc="0" dirty="0">
              <a:ln w="0"/>
              <a:solidFill>
                <a:schemeClr val="tx1"/>
              </a:solidFill>
            </a:endParaRPr>
          </a:p>
          <a:p>
            <a:pPr algn="ctr"/>
            <a:endParaRPr lang="fr-FR" sz="7200" b="0" cap="none" spc="0" dirty="0">
              <a:ln w="0"/>
              <a:solidFill>
                <a:schemeClr val="accent1"/>
              </a:solidFill>
              <a:effectLst>
                <a:outerShdw blurRad="38100" dist="19050" dir="2700000" algn="tl" rotWithShape="0">
                  <a:schemeClr val="dk1">
                    <a:alpha val="40000"/>
                  </a:schemeClr>
                </a:outerShdw>
              </a:effectLst>
            </a:endParaRPr>
          </a:p>
          <a:p>
            <a:pPr algn="ctr"/>
            <a:endParaRPr lang="fr-FR" sz="7200" dirty="0">
              <a:ln w="0"/>
              <a:effectLst>
                <a:outerShdw blurRad="38100" dist="19050" dir="2700000" algn="tl" rotWithShape="0">
                  <a:schemeClr val="dk1">
                    <a:alpha val="40000"/>
                  </a:schemeClr>
                </a:outerShdw>
              </a:effectLst>
            </a:endParaRPr>
          </a:p>
          <a:p>
            <a:pPr algn="ctr"/>
            <a:endParaRPr lang="en-US" sz="7200" b="1" cap="none" spc="0" dirty="0">
              <a:ln w="0"/>
              <a:solidFill>
                <a:schemeClr val="accent1"/>
              </a:solidFill>
            </a:endParaRPr>
          </a:p>
        </p:txBody>
      </p:sp>
      <p:sp>
        <p:nvSpPr>
          <p:cNvPr id="3" name="Text Placeholder 2">
            <a:extLst>
              <a:ext uri="{FF2B5EF4-FFF2-40B4-BE49-F238E27FC236}">
                <a16:creationId xmlns:a16="http://schemas.microsoft.com/office/drawing/2014/main" id="{CD80ECA0-5CC6-0D80-2837-DB7FE287EE75}"/>
              </a:ext>
            </a:extLst>
          </p:cNvPr>
          <p:cNvSpPr>
            <a:spLocks noGrp="1"/>
          </p:cNvSpPr>
          <p:nvPr>
            <p:ph type="body" sz="quarter" idx="1"/>
          </p:nvPr>
        </p:nvSpPr>
        <p:spPr/>
        <p:txBody>
          <a:bodyPr/>
          <a:lstStyle/>
          <a:p>
            <a:endParaRPr lang="en-US"/>
          </a:p>
        </p:txBody>
      </p:sp>
      <p:sp>
        <p:nvSpPr>
          <p:cNvPr id="4" name="TextBox 3">
            <a:extLst>
              <a:ext uri="{FF2B5EF4-FFF2-40B4-BE49-F238E27FC236}">
                <a16:creationId xmlns:a16="http://schemas.microsoft.com/office/drawing/2014/main" id="{BBD686A6-93E7-316C-EE2C-131854B62118}"/>
              </a:ext>
            </a:extLst>
          </p:cNvPr>
          <p:cNvSpPr txBox="1"/>
          <p:nvPr/>
        </p:nvSpPr>
        <p:spPr>
          <a:xfrm>
            <a:off x="6096000" y="3487847"/>
            <a:ext cx="12192000" cy="6740307"/>
          </a:xfrm>
          <a:prstGeom prst="rect">
            <a:avLst/>
          </a:prstGeom>
          <a:noFill/>
        </p:spPr>
        <p:txBody>
          <a:bodyPr wrap="square">
            <a:spAutoFit/>
          </a:bodyPr>
          <a:lstStyle/>
          <a:p>
            <a:r>
              <a:rPr kumimoji="0" lang="fr-FR" sz="108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Prayer, a </a:t>
            </a:r>
            <a:r>
              <a:rPr kumimoji="0" lang="fr-FR" sz="10800" b="1" i="0" u="none" strike="noStrike" kern="1200" cap="none" spc="0" normalizeH="0" baseline="0" noProof="0" dirty="0" err="1">
                <a:ln>
                  <a:noFill/>
                </a:ln>
                <a:solidFill>
                  <a:prstClr val="black">
                    <a:lumMod val="95000"/>
                    <a:lumOff val="5000"/>
                  </a:prstClr>
                </a:solidFill>
                <a:effectLst/>
                <a:uLnTx/>
                <a:uFillTx/>
                <a:latin typeface="Calibri Light" panose="020F0302020204030204"/>
                <a:ea typeface="+mj-ea"/>
                <a:cs typeface="+mj-cs"/>
              </a:rPr>
              <a:t>Weapon</a:t>
            </a:r>
            <a:r>
              <a:rPr kumimoji="0" lang="fr-FR" sz="108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 </a:t>
            </a:r>
            <a:r>
              <a:rPr kumimoji="0" lang="fr-FR" sz="10800" b="1" i="0" u="none" strike="noStrike" kern="1200" cap="none" spc="0" normalizeH="0" baseline="0" noProof="0" dirty="0" err="1">
                <a:ln>
                  <a:noFill/>
                </a:ln>
                <a:solidFill>
                  <a:prstClr val="black">
                    <a:lumMod val="95000"/>
                    <a:lumOff val="5000"/>
                  </a:prstClr>
                </a:solidFill>
                <a:effectLst/>
                <a:uLnTx/>
                <a:uFillTx/>
                <a:latin typeface="Calibri Light" panose="020F0302020204030204"/>
                <a:ea typeface="+mj-ea"/>
                <a:cs typeface="+mj-cs"/>
              </a:rPr>
              <a:t>against</a:t>
            </a:r>
            <a:r>
              <a:rPr kumimoji="0" lang="fr-FR" sz="108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 </a:t>
            </a:r>
            <a:r>
              <a:rPr kumimoji="0" lang="fr-FR" sz="10800" b="1" i="0" u="none" strike="noStrike" kern="1200" cap="none" spc="0" normalizeH="0" baseline="0" noProof="0" dirty="0" err="1">
                <a:ln>
                  <a:noFill/>
                </a:ln>
                <a:solidFill>
                  <a:prstClr val="black">
                    <a:lumMod val="95000"/>
                    <a:lumOff val="5000"/>
                  </a:prstClr>
                </a:solidFill>
                <a:effectLst/>
                <a:uLnTx/>
                <a:uFillTx/>
                <a:latin typeface="Calibri Light" panose="020F0302020204030204"/>
                <a:ea typeface="+mj-ea"/>
                <a:cs typeface="+mj-cs"/>
              </a:rPr>
              <a:t>Temptations</a:t>
            </a:r>
            <a:r>
              <a:rPr kumimoji="0" lang="fr-FR" sz="108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 (</a:t>
            </a:r>
            <a:r>
              <a:rPr kumimoji="0" lang="fr-FR" sz="10800" b="1" i="0" u="none" strike="noStrike" kern="1200" cap="none" spc="0" normalizeH="0" baseline="0" noProof="0" dirty="0">
                <a:ln>
                  <a:noFill/>
                </a:ln>
                <a:solidFill>
                  <a:srgbClr val="FF0000"/>
                </a:solidFill>
                <a:effectLst/>
                <a:uLnTx/>
                <a:uFillTx/>
                <a:latin typeface="Calibri Light" panose="020F0302020204030204"/>
                <a:ea typeface="+mj-ea"/>
                <a:cs typeface="+mj-cs"/>
              </a:rPr>
              <a:t>La Prière, une Arme contre les Tentations</a:t>
            </a:r>
            <a:r>
              <a:rPr kumimoji="0" lang="fr-FR" sz="108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49400-149A-8B6D-466E-5E0F581BEA5E}"/>
              </a:ext>
            </a:extLst>
          </p:cNvPr>
          <p:cNvSpPr>
            <a:spLocks noGrp="1"/>
          </p:cNvSpPr>
          <p:nvPr>
            <p:ph type="title"/>
          </p:nvPr>
        </p:nvSpPr>
        <p:spPr>
          <a:xfrm>
            <a:off x="1676400" y="730251"/>
            <a:ext cx="21031200" cy="1338035"/>
          </a:xfrm>
        </p:spPr>
        <p:txBody>
          <a:bodyPr>
            <a:normAutofit/>
          </a:bodyPr>
          <a:lstStyle/>
          <a:p>
            <a:r>
              <a:rPr lang="fr-FR" sz="8000" b="1" dirty="0" err="1">
                <a:latin typeface="+mn-lt"/>
              </a:rPr>
              <a:t>Let’s</a:t>
            </a:r>
            <a:r>
              <a:rPr lang="fr-FR" sz="8000" b="1" dirty="0">
                <a:latin typeface="+mn-lt"/>
              </a:rPr>
              <a:t> </a:t>
            </a:r>
            <a:r>
              <a:rPr lang="fr-FR" sz="8000" b="1" dirty="0" err="1">
                <a:latin typeface="+mn-lt"/>
              </a:rPr>
              <a:t>declare</a:t>
            </a:r>
            <a:r>
              <a:rPr lang="fr-FR" sz="8000" b="1" dirty="0">
                <a:latin typeface="+mn-lt"/>
              </a:rPr>
              <a:t> </a:t>
            </a:r>
            <a:r>
              <a:rPr lang="fr-FR" sz="8000" b="1" dirty="0" err="1">
                <a:latin typeface="+mn-lt"/>
              </a:rPr>
              <a:t>our</a:t>
            </a:r>
            <a:r>
              <a:rPr lang="fr-FR" sz="8000" b="1" dirty="0">
                <a:latin typeface="+mn-lt"/>
              </a:rPr>
              <a:t> </a:t>
            </a:r>
            <a:r>
              <a:rPr lang="fr-FR" sz="8000" b="1" dirty="0" err="1">
                <a:latin typeface="+mn-lt"/>
              </a:rPr>
              <a:t>faith</a:t>
            </a:r>
            <a:r>
              <a:rPr lang="fr-FR" sz="8000" b="1" dirty="0">
                <a:latin typeface="+mn-lt"/>
              </a:rPr>
              <a:t> (Proclamons notre foi)</a:t>
            </a:r>
            <a:endParaRPr lang="en-US" sz="8000" b="1" dirty="0">
              <a:latin typeface="+mn-lt"/>
            </a:endParaRPr>
          </a:p>
        </p:txBody>
      </p:sp>
      <p:sp>
        <p:nvSpPr>
          <p:cNvPr id="5" name="Content Placeholder 4">
            <a:extLst>
              <a:ext uri="{FF2B5EF4-FFF2-40B4-BE49-F238E27FC236}">
                <a16:creationId xmlns:a16="http://schemas.microsoft.com/office/drawing/2014/main" id="{254AA5BE-9483-1BBF-868B-D429B1B3D51B}"/>
              </a:ext>
            </a:extLst>
          </p:cNvPr>
          <p:cNvSpPr>
            <a:spLocks noGrp="1"/>
          </p:cNvSpPr>
          <p:nvPr>
            <p:ph sz="half" idx="1"/>
          </p:nvPr>
        </p:nvSpPr>
        <p:spPr>
          <a:xfrm>
            <a:off x="1676400" y="2438399"/>
            <a:ext cx="10363200" cy="10547349"/>
          </a:xfrm>
        </p:spPr>
        <p:txBody>
          <a:bodyPr>
            <a:normAutofit/>
          </a:bodyPr>
          <a:lstStyle/>
          <a:p>
            <a:pPr marL="0" indent="0">
              <a:spcBef>
                <a:spcPts val="0"/>
              </a:spcBef>
              <a:buNone/>
            </a:pPr>
            <a:r>
              <a:rPr lang="en-GB" dirty="0"/>
              <a:t> </a:t>
            </a:r>
            <a:r>
              <a:rPr lang="en-GB" sz="8000" dirty="0"/>
              <a:t>We believe in God the Father, from whom every family in heaven and on earth is named.</a:t>
            </a:r>
          </a:p>
          <a:p>
            <a:pPr marL="0" indent="0">
              <a:spcBef>
                <a:spcPts val="0"/>
              </a:spcBef>
              <a:buNone/>
            </a:pPr>
            <a:r>
              <a:rPr lang="en-GB" sz="8000" dirty="0"/>
              <a:t>We believe in God the Son, who lives in our hearts through faith and fills us with his love.</a:t>
            </a:r>
          </a:p>
          <a:p>
            <a:pPr marL="0" indent="0">
              <a:buNone/>
            </a:pPr>
            <a:endParaRPr lang="en-US" dirty="0"/>
          </a:p>
        </p:txBody>
      </p:sp>
      <p:sp>
        <p:nvSpPr>
          <p:cNvPr id="6" name="Content Placeholder 5">
            <a:extLst>
              <a:ext uri="{FF2B5EF4-FFF2-40B4-BE49-F238E27FC236}">
                <a16:creationId xmlns:a16="http://schemas.microsoft.com/office/drawing/2014/main" id="{F3E1B906-1112-AD01-08AE-12BDF6A4275F}"/>
              </a:ext>
            </a:extLst>
          </p:cNvPr>
          <p:cNvSpPr>
            <a:spLocks noGrp="1"/>
          </p:cNvSpPr>
          <p:nvPr>
            <p:ph sz="half" idx="2"/>
          </p:nvPr>
        </p:nvSpPr>
        <p:spPr>
          <a:xfrm>
            <a:off x="12344400" y="2438400"/>
            <a:ext cx="10363200" cy="10547348"/>
          </a:xfrm>
        </p:spPr>
        <p:txBody>
          <a:bodyPr>
            <a:normAutofit/>
          </a:bodyPr>
          <a:lstStyle/>
          <a:p>
            <a:pPr marL="0" indent="0">
              <a:spcBef>
                <a:spcPts val="0"/>
              </a:spcBef>
              <a:buNone/>
            </a:pPr>
            <a:r>
              <a:rPr lang="fr-FR" sz="8000" dirty="0">
                <a:solidFill>
                  <a:schemeClr val="accent1"/>
                </a:solidFill>
              </a:rPr>
              <a:t>Nous croyons en Dieu le Père, de qui chaque famille dans le ciel et sur la terre est nommé.</a:t>
            </a:r>
          </a:p>
          <a:p>
            <a:pPr marL="0" indent="0">
              <a:spcBef>
                <a:spcPts val="0"/>
              </a:spcBef>
              <a:buNone/>
            </a:pPr>
            <a:r>
              <a:rPr lang="fr-FR" sz="8000" dirty="0">
                <a:solidFill>
                  <a:schemeClr val="accent1"/>
                </a:solidFill>
              </a:rPr>
              <a:t>Nous croyons en Dieu le </a:t>
            </a:r>
            <a:r>
              <a:rPr lang="fr-FR" sz="8000" dirty="0" err="1">
                <a:solidFill>
                  <a:schemeClr val="accent1"/>
                </a:solidFill>
              </a:rPr>
              <a:t>Fils,qui</a:t>
            </a:r>
            <a:r>
              <a:rPr lang="fr-FR" sz="8000" dirty="0">
                <a:solidFill>
                  <a:schemeClr val="accent1"/>
                </a:solidFill>
              </a:rPr>
              <a:t> vit dans nos cœurs par la foi et nous remplit de son amour.</a:t>
            </a:r>
            <a:endParaRPr lang="en-US" sz="8000" dirty="0">
              <a:solidFill>
                <a:schemeClr val="accent1"/>
              </a:solidFill>
            </a:endParaRPr>
          </a:p>
        </p:txBody>
      </p:sp>
    </p:spTree>
    <p:extLst>
      <p:ext uri="{BB962C8B-B14F-4D97-AF65-F5344CB8AC3E}">
        <p14:creationId xmlns:p14="http://schemas.microsoft.com/office/powerpoint/2010/main" val="407732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8FFB4-6E5A-4CDA-41FB-4234CF61EC28}"/>
              </a:ext>
            </a:extLst>
          </p:cNvPr>
          <p:cNvSpPr>
            <a:spLocks noGrp="1"/>
          </p:cNvSpPr>
          <p:nvPr>
            <p:ph sz="half" idx="1"/>
          </p:nvPr>
        </p:nvSpPr>
        <p:spPr>
          <a:xfrm>
            <a:off x="1676400" y="1198880"/>
            <a:ext cx="10363200" cy="11623040"/>
          </a:xfrm>
        </p:spPr>
        <p:txBody>
          <a:bodyPr/>
          <a:lstStyle/>
          <a:p>
            <a:pPr marL="0" indent="0">
              <a:spcBef>
                <a:spcPts val="0"/>
              </a:spcBef>
              <a:buNone/>
            </a:pPr>
            <a:r>
              <a:rPr lang="en-GB" sz="8000" dirty="0"/>
              <a:t>We believe in God the Holy Spirit, who strengthens us with power from on high.</a:t>
            </a:r>
          </a:p>
          <a:p>
            <a:pPr marL="0" indent="0">
              <a:spcBef>
                <a:spcPts val="0"/>
              </a:spcBef>
              <a:buNone/>
            </a:pPr>
            <a:r>
              <a:rPr lang="en-GB" sz="8000" dirty="0"/>
              <a:t>We believe in one God;</a:t>
            </a:r>
          </a:p>
          <a:p>
            <a:pPr marL="0" indent="0">
              <a:spcBef>
                <a:spcPts val="0"/>
              </a:spcBef>
              <a:buNone/>
            </a:pPr>
            <a:r>
              <a:rPr lang="en-GB" sz="8000" dirty="0"/>
              <a:t>Father, Son and Holy Spirit.  </a:t>
            </a:r>
            <a:r>
              <a:rPr lang="en-GB" sz="8000" b="1" dirty="0"/>
              <a:t>Amen.</a:t>
            </a:r>
          </a:p>
          <a:p>
            <a:pPr marL="0" indent="0">
              <a:buNone/>
            </a:pPr>
            <a:endParaRPr lang="en-US" dirty="0"/>
          </a:p>
        </p:txBody>
      </p:sp>
      <p:sp>
        <p:nvSpPr>
          <p:cNvPr id="4" name="Content Placeholder 3">
            <a:extLst>
              <a:ext uri="{FF2B5EF4-FFF2-40B4-BE49-F238E27FC236}">
                <a16:creationId xmlns:a16="http://schemas.microsoft.com/office/drawing/2014/main" id="{E25C03B3-B6B3-7FDC-3AC9-8952773E9907}"/>
              </a:ext>
            </a:extLst>
          </p:cNvPr>
          <p:cNvSpPr>
            <a:spLocks noGrp="1"/>
          </p:cNvSpPr>
          <p:nvPr>
            <p:ph sz="half" idx="2"/>
          </p:nvPr>
        </p:nvSpPr>
        <p:spPr>
          <a:xfrm>
            <a:off x="12344400" y="1198880"/>
            <a:ext cx="10363200" cy="11623040"/>
          </a:xfrm>
        </p:spPr>
        <p:txBody>
          <a:bodyPr>
            <a:normAutofit/>
          </a:bodyPr>
          <a:lstStyle/>
          <a:p>
            <a:pPr marL="0" indent="0">
              <a:spcBef>
                <a:spcPts val="0"/>
              </a:spcBef>
              <a:buNone/>
            </a:pPr>
            <a:r>
              <a:rPr lang="fr-FR" sz="8000" dirty="0">
                <a:solidFill>
                  <a:schemeClr val="accent1"/>
                </a:solidFill>
              </a:rPr>
              <a:t>Nous croyons en Dieu le Saint-Esprit, qui nous fortifie avec la puissance d'en haut.</a:t>
            </a:r>
          </a:p>
          <a:p>
            <a:pPr marL="0" indent="0">
              <a:spcBef>
                <a:spcPts val="0"/>
              </a:spcBef>
              <a:buNone/>
            </a:pPr>
            <a:r>
              <a:rPr lang="fr-FR" sz="8000" dirty="0">
                <a:solidFill>
                  <a:schemeClr val="accent1"/>
                </a:solidFill>
              </a:rPr>
              <a:t>Nous croyons en un seul Dieu; Père, Fils et Saint-Esprit. </a:t>
            </a:r>
            <a:r>
              <a:rPr lang="fr-FR" sz="8000" b="1" dirty="0">
                <a:solidFill>
                  <a:schemeClr val="accent1"/>
                </a:solidFill>
              </a:rPr>
              <a:t>AMEN</a:t>
            </a:r>
            <a:endParaRPr lang="en-US" sz="8000" b="1" dirty="0">
              <a:solidFill>
                <a:schemeClr val="accent1"/>
              </a:solidFill>
            </a:endParaRPr>
          </a:p>
        </p:txBody>
      </p:sp>
    </p:spTree>
    <p:extLst>
      <p:ext uri="{BB962C8B-B14F-4D97-AF65-F5344CB8AC3E}">
        <p14:creationId xmlns:p14="http://schemas.microsoft.com/office/powerpoint/2010/main" val="219623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12AD6E-7319-5BF2-877D-A3992E2B84AB}"/>
              </a:ext>
            </a:extLst>
          </p:cNvPr>
          <p:cNvSpPr>
            <a:spLocks noGrp="1"/>
          </p:cNvSpPr>
          <p:nvPr>
            <p:ph sz="half" idx="1"/>
          </p:nvPr>
        </p:nvSpPr>
        <p:spPr>
          <a:xfrm>
            <a:off x="1676400" y="3722914"/>
            <a:ext cx="10363200" cy="8631012"/>
          </a:xfrm>
        </p:spPr>
        <p:txBody>
          <a:bodyPr>
            <a:normAutofit/>
          </a:bodyPr>
          <a:lstStyle/>
          <a:p>
            <a:pPr marL="0" indent="0">
              <a:buNone/>
            </a:pPr>
            <a:endParaRPr lang="fr-FR" sz="8800" b="1" dirty="0"/>
          </a:p>
          <a:p>
            <a:pPr marL="0" indent="0">
              <a:buNone/>
            </a:pPr>
            <a:r>
              <a:rPr lang="fr-FR" sz="8800" b="1" dirty="0"/>
              <a:t>PRAYERS OF INTERCESSION</a:t>
            </a:r>
            <a:endParaRPr lang="en-US" sz="8800" b="1" dirty="0"/>
          </a:p>
        </p:txBody>
      </p:sp>
      <p:sp>
        <p:nvSpPr>
          <p:cNvPr id="6" name="Content Placeholder 5">
            <a:extLst>
              <a:ext uri="{FF2B5EF4-FFF2-40B4-BE49-F238E27FC236}">
                <a16:creationId xmlns:a16="http://schemas.microsoft.com/office/drawing/2014/main" id="{C6E78A15-13A2-D7D3-0CBB-3AE4F42FF602}"/>
              </a:ext>
            </a:extLst>
          </p:cNvPr>
          <p:cNvSpPr>
            <a:spLocks noGrp="1"/>
          </p:cNvSpPr>
          <p:nvPr>
            <p:ph sz="half" idx="2"/>
          </p:nvPr>
        </p:nvSpPr>
        <p:spPr/>
        <p:txBody>
          <a:bodyPr>
            <a:normAutofit/>
          </a:bodyPr>
          <a:lstStyle/>
          <a:p>
            <a:pPr marL="0" indent="0">
              <a:buNone/>
            </a:pPr>
            <a:endParaRPr lang="fr-FR" sz="8000" b="1" dirty="0">
              <a:solidFill>
                <a:schemeClr val="accent1"/>
              </a:solidFill>
            </a:endParaRPr>
          </a:p>
          <a:p>
            <a:pPr marL="0" indent="0">
              <a:buNone/>
            </a:pPr>
            <a:r>
              <a:rPr lang="fr-FR" sz="8000" b="1" dirty="0">
                <a:solidFill>
                  <a:schemeClr val="accent1"/>
                </a:solidFill>
              </a:rPr>
              <a:t>PRIERES D’INTERCESSION</a:t>
            </a:r>
            <a:endParaRPr lang="en-US" sz="8000" b="1" dirty="0">
              <a:solidFill>
                <a:schemeClr val="accent1"/>
              </a:solidFill>
            </a:endParaRPr>
          </a:p>
        </p:txBody>
      </p:sp>
    </p:spTree>
    <p:extLst>
      <p:ext uri="{BB962C8B-B14F-4D97-AF65-F5344CB8AC3E}">
        <p14:creationId xmlns:p14="http://schemas.microsoft.com/office/powerpoint/2010/main" val="409858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1142A-CFC7-E3F5-3F69-FF82D7091FFE}"/>
              </a:ext>
            </a:extLst>
          </p:cNvPr>
          <p:cNvSpPr>
            <a:spLocks noGrp="1"/>
          </p:cNvSpPr>
          <p:nvPr>
            <p:ph type="title"/>
          </p:nvPr>
        </p:nvSpPr>
        <p:spPr>
          <a:xfrm>
            <a:off x="1676400" y="730251"/>
            <a:ext cx="21031200" cy="1118869"/>
          </a:xfrm>
        </p:spPr>
        <p:txBody>
          <a:bodyPr>
            <a:normAutofit fontScale="90000"/>
          </a:bodyPr>
          <a:lstStyle/>
          <a:p>
            <a:pPr algn="ctr"/>
            <a:r>
              <a:rPr lang="fr-FR" sz="8000" b="1" dirty="0"/>
              <a:t>The GATHERING ( L’INVITATOIRE)</a:t>
            </a:r>
            <a:endParaRPr lang="en-US" sz="8000" b="1" dirty="0"/>
          </a:p>
        </p:txBody>
      </p:sp>
      <p:sp>
        <p:nvSpPr>
          <p:cNvPr id="5" name="Content Placeholder 4">
            <a:extLst>
              <a:ext uri="{FF2B5EF4-FFF2-40B4-BE49-F238E27FC236}">
                <a16:creationId xmlns:a16="http://schemas.microsoft.com/office/drawing/2014/main" id="{B156CE38-814A-CC82-06EC-020CB524C90B}"/>
              </a:ext>
            </a:extLst>
          </p:cNvPr>
          <p:cNvSpPr>
            <a:spLocks noGrp="1"/>
          </p:cNvSpPr>
          <p:nvPr>
            <p:ph sz="half" idx="1"/>
          </p:nvPr>
        </p:nvSpPr>
        <p:spPr>
          <a:xfrm>
            <a:off x="1676400" y="2235201"/>
            <a:ext cx="10363200" cy="10932160"/>
          </a:xfrm>
        </p:spPr>
        <p:txBody>
          <a:bodyPr>
            <a:normAutofit fontScale="47500" lnSpcReduction="20000"/>
          </a:bodyPr>
          <a:lstStyle/>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O Lord, open our lips</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and our mouth shall proclaim your praise.</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Give us the joy of your saving help</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and sustain us with your life-giving Spirit. </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Our help is in the Name of the Lord</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He made heaven and earth. </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rPr>
              <a:t>The Lord is good</a:t>
            </a:r>
          </a:p>
          <a:p>
            <a:pPr marL="0" marR="0" lvl="0" indent="0" algn="l" defTabSz="914400" rtl="0" eaLnBrk="1" fontAlgn="auto" latinLnBrk="0" hangingPunct="1">
              <a:lnSpc>
                <a:spcPct val="90000"/>
              </a:lnSpc>
              <a:spcBef>
                <a:spcPts val="2000"/>
              </a:spcBef>
              <a:spcAft>
                <a:spcPts val="800"/>
              </a:spcAft>
              <a:buClr>
                <a:srgbClr val="FFC000"/>
              </a:buClr>
              <a:buSzPct val="250000"/>
              <a:buFont typeface="Arial" panose="020B0604020202020204" pitchFamily="34" charset="0"/>
              <a:buNone/>
              <a:tabLst/>
              <a:defRPr/>
            </a:pPr>
            <a:r>
              <a:rPr kumimoji="0" lang="en-US" sz="13100" b="1" i="0" u="none" strike="noStrike" kern="1200" cap="none" spc="0" normalizeH="0" baseline="0" noProof="0" dirty="0">
                <a:ln>
                  <a:noFill/>
                </a:ln>
                <a:solidFill>
                  <a:prstClr val="black"/>
                </a:solidFill>
                <a:effectLst/>
                <a:uLnTx/>
                <a:uFillTx/>
                <a:latin typeface="Calibri" panose="020F0502020204030204"/>
                <a:ea typeface="+mn-ea"/>
                <a:cs typeface="+mn-cs"/>
              </a:rPr>
              <a:t>All the time.</a:t>
            </a:r>
            <a:endParaRPr kumimoji="0" lang="en-US" sz="13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6" name="Content Placeholder 5">
            <a:extLst>
              <a:ext uri="{FF2B5EF4-FFF2-40B4-BE49-F238E27FC236}">
                <a16:creationId xmlns:a16="http://schemas.microsoft.com/office/drawing/2014/main" id="{8351D814-01A7-6069-55EE-A1833007922D}"/>
              </a:ext>
            </a:extLst>
          </p:cNvPr>
          <p:cNvSpPr>
            <a:spLocks noGrp="1"/>
          </p:cNvSpPr>
          <p:nvPr>
            <p:ph sz="half" idx="2"/>
          </p:nvPr>
        </p:nvSpPr>
        <p:spPr>
          <a:xfrm>
            <a:off x="12344400" y="2235200"/>
            <a:ext cx="10363200" cy="10932160"/>
          </a:xfrm>
        </p:spPr>
        <p:txBody>
          <a:bodyPr>
            <a:normAutofit fontScale="47500" lnSpcReduction="20000"/>
          </a:bodyPr>
          <a:lstStyle/>
          <a:p>
            <a:pPr algn="just">
              <a:lnSpc>
                <a:spcPct val="107000"/>
              </a:lnSpc>
              <a:spcAft>
                <a:spcPts val="800"/>
              </a:spcAft>
            </a:pPr>
            <a:r>
              <a:rPr lang="fr-FR" sz="12600" dirty="0">
                <a:solidFill>
                  <a:schemeClr val="accent1"/>
                </a:solidFill>
                <a:effectLst/>
                <a:latin typeface="Baskerville Old Face" panose="02020602080505020303" pitchFamily="18" charset="0"/>
                <a:ea typeface="Calibri" panose="020F0502020204030204" pitchFamily="34" charset="0"/>
                <a:cs typeface="Calibri" panose="020F0502020204030204" pitchFamily="34" charset="0"/>
              </a:rPr>
              <a:t>O Seigneur, ouvre nos lèvres:</a:t>
            </a:r>
            <a:endParaRPr lang="en-US"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FR" sz="12600" b="1" dirty="0">
                <a:solidFill>
                  <a:schemeClr val="accent1"/>
                </a:solidFill>
                <a:ea typeface="Calibri" panose="020F0502020204030204" pitchFamily="34" charset="0"/>
                <a:cs typeface="Calibri" panose="020F0502020204030204" pitchFamily="34" charset="0"/>
              </a:rPr>
              <a:t>e</a:t>
            </a:r>
            <a:r>
              <a:rPr lang="fr-FR" sz="12600" b="1" dirty="0">
                <a:solidFill>
                  <a:schemeClr val="accent1"/>
                </a:solidFill>
                <a:effectLst/>
                <a:ea typeface="Calibri" panose="020F0502020204030204" pitchFamily="34" charset="0"/>
                <a:cs typeface="Calibri" panose="020F0502020204030204" pitchFamily="34" charset="0"/>
              </a:rPr>
              <a:t>t notre bouche annoncera ta louange.</a:t>
            </a:r>
          </a:p>
          <a:p>
            <a:pPr marL="0" indent="0" algn="just">
              <a:lnSpc>
                <a:spcPct val="107000"/>
              </a:lnSpc>
              <a:spcAft>
                <a:spcPts val="800"/>
              </a:spcAft>
              <a:buNone/>
            </a:pPr>
            <a:r>
              <a:rPr lang="fr-FR"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.Donne-nous la joie de ton salut:</a:t>
            </a:r>
            <a:endParaRPr lang="en-US" sz="126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fr-FR" sz="12600" b="1" dirty="0">
                <a:solidFill>
                  <a:schemeClr val="accent1"/>
                </a:solidFill>
              </a:rPr>
              <a:t>Soutiens-nous par ton Esprit Saint.</a:t>
            </a:r>
          </a:p>
          <a:p>
            <a:pPr marL="0" indent="0">
              <a:buNone/>
            </a:pPr>
            <a:r>
              <a:rPr lang="fr-FR" sz="12600" dirty="0">
                <a:solidFill>
                  <a:schemeClr val="accent1"/>
                </a:solidFill>
              </a:rPr>
              <a:t>Notre secours est au Nom du Seigneur:</a:t>
            </a:r>
          </a:p>
          <a:p>
            <a:pPr marL="0" indent="0">
              <a:buNone/>
            </a:pPr>
            <a:r>
              <a:rPr lang="fr-FR" sz="12600" b="1" dirty="0">
                <a:solidFill>
                  <a:schemeClr val="accent1"/>
                </a:solidFill>
              </a:rPr>
              <a:t>Il a fait le ciel et la terre. </a:t>
            </a:r>
          </a:p>
          <a:p>
            <a:pPr marL="0" indent="0">
              <a:buNone/>
            </a:pPr>
            <a:r>
              <a:rPr lang="fr-FR" sz="12600" dirty="0">
                <a:solidFill>
                  <a:schemeClr val="accent1"/>
                </a:solidFill>
              </a:rPr>
              <a:t>Le Seigneur est bon:</a:t>
            </a:r>
          </a:p>
          <a:p>
            <a:pPr marL="0" indent="0">
              <a:buNone/>
            </a:pPr>
            <a:r>
              <a:rPr lang="fr-FR" sz="12600" b="1" dirty="0">
                <a:solidFill>
                  <a:schemeClr val="accent1"/>
                </a:solidFill>
              </a:rPr>
              <a:t>Pour toujours.</a:t>
            </a:r>
            <a:endParaRPr lang="en-US" sz="12600" b="1" dirty="0">
              <a:solidFill>
                <a:schemeClr val="accent1"/>
              </a:solidFill>
            </a:endParaRPr>
          </a:p>
        </p:txBody>
      </p:sp>
    </p:spTree>
    <p:extLst>
      <p:ext uri="{BB962C8B-B14F-4D97-AF65-F5344CB8AC3E}">
        <p14:creationId xmlns:p14="http://schemas.microsoft.com/office/powerpoint/2010/main" val="316802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24383996" cy="3181484"/>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 y="0"/>
            <a:ext cx="16230612" cy="3181484"/>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230598" y="-2"/>
            <a:ext cx="8153396" cy="3181484"/>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700" y="-2"/>
            <a:ext cx="23465292" cy="3194866"/>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07709D-C486-4087-900B-2FFEAD67C1C3}"/>
              </a:ext>
            </a:extLst>
          </p:cNvPr>
          <p:cNvSpPr>
            <a:spLocks noGrp="1"/>
          </p:cNvSpPr>
          <p:nvPr>
            <p:ph type="title"/>
          </p:nvPr>
        </p:nvSpPr>
        <p:spPr>
          <a:xfrm>
            <a:off x="2743198" y="589076"/>
            <a:ext cx="19791902" cy="2067338"/>
          </a:xfrm>
        </p:spPr>
        <p:txBody>
          <a:bodyPr>
            <a:normAutofit fontScale="90000"/>
          </a:bodyPr>
          <a:lstStyle/>
          <a:p>
            <a:r>
              <a:rPr lang="fr-FR" sz="8000" dirty="0">
                <a:solidFill>
                  <a:srgbClr val="FFFFFF"/>
                </a:solidFill>
              </a:rPr>
              <a:t> </a:t>
            </a:r>
            <a:r>
              <a:rPr lang="en-GB" sz="8000" dirty="0">
                <a:solidFill>
                  <a:srgbClr val="FFFFFF"/>
                </a:solidFill>
              </a:rPr>
              <a:t>Offertory Hymn: All to Jesus I Surrender.</a:t>
            </a:r>
            <a:br>
              <a:rPr lang="en-GB" sz="8000" dirty="0">
                <a:solidFill>
                  <a:srgbClr val="FFFFFF"/>
                </a:solidFill>
              </a:rPr>
            </a:br>
            <a:r>
              <a:rPr lang="en-GB" sz="8000" dirty="0">
                <a:solidFill>
                  <a:srgbClr val="FFFFFF"/>
                </a:solidFill>
              </a:rPr>
              <a:t>(Hymn Book p. 60)</a:t>
            </a:r>
            <a:r>
              <a:rPr lang="fr-FR" sz="8000" dirty="0">
                <a:solidFill>
                  <a:srgbClr val="FFFFFF"/>
                </a:solidFill>
              </a:rPr>
              <a:t> </a:t>
            </a:r>
            <a:r>
              <a:rPr lang="en-US" sz="8000" dirty="0">
                <a:solidFill>
                  <a:srgbClr val="FFFFFF"/>
                </a:solidFill>
              </a:rPr>
              <a:t>Church Bank Account- </a:t>
            </a:r>
            <a:r>
              <a:rPr lang="en-US" sz="8000" b="1" dirty="0">
                <a:solidFill>
                  <a:srgbClr val="FFFFFF"/>
                </a:solidFill>
              </a:rPr>
              <a:t>nr: BE43 3632 0195 9801</a:t>
            </a:r>
          </a:p>
        </p:txBody>
      </p:sp>
      <p:sp>
        <p:nvSpPr>
          <p:cNvPr id="4" name="Content Placeholder 3">
            <a:extLst>
              <a:ext uri="{FF2B5EF4-FFF2-40B4-BE49-F238E27FC236}">
                <a16:creationId xmlns:a16="http://schemas.microsoft.com/office/drawing/2014/main" id="{3572FB62-B1E2-6E7E-6F58-2E6472DFA448}"/>
              </a:ext>
            </a:extLst>
          </p:cNvPr>
          <p:cNvSpPr>
            <a:spLocks noGrp="1"/>
          </p:cNvSpPr>
          <p:nvPr>
            <p:ph idx="1"/>
          </p:nvPr>
        </p:nvSpPr>
        <p:spPr>
          <a:xfrm>
            <a:off x="731520" y="3651250"/>
            <a:ext cx="21976080" cy="9638030"/>
          </a:xfrm>
        </p:spPr>
        <p:txBody>
          <a:bodyPr/>
          <a:lstStyle/>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 All to Jesus, I surrender</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All to Him I freely give</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I will ever love and trust Him</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rPr>
              <a:t>In His presence daily live</a:t>
            </a:r>
          </a:p>
          <a:p>
            <a:pPr marL="0" marR="0" lvl="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I surrender all, I surrender all, All to Thee, my blessed Saviour,  I surrender all</a:t>
            </a:r>
          </a:p>
          <a:p>
            <a:pPr marL="0" marR="0" lvl="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678535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C3D09-FE2D-42BC-B365-C0FCE1AB5807}"/>
              </a:ext>
            </a:extLst>
          </p:cNvPr>
          <p:cNvSpPr>
            <a:spLocks noGrp="1"/>
          </p:cNvSpPr>
          <p:nvPr>
            <p:ph idx="1"/>
          </p:nvPr>
        </p:nvSpPr>
        <p:spPr>
          <a:xfrm>
            <a:off x="894080" y="568960"/>
            <a:ext cx="21904959" cy="12829799"/>
          </a:xfrm>
        </p:spPr>
        <p:txBody>
          <a:bodyPr>
            <a:normAutofit lnSpcReduction="10000"/>
          </a:bodyPr>
          <a:lstStyle/>
          <a:p>
            <a:pPr marL="0" indent="0">
              <a:buNone/>
            </a:pPr>
            <a:r>
              <a:rPr lang="en-GB" dirty="0"/>
              <a:t>2. </a:t>
            </a:r>
            <a:r>
              <a:rPr lang="en-GB" sz="8000" dirty="0"/>
              <a:t>All to Jesus I surrender,</a:t>
            </a:r>
          </a:p>
          <a:p>
            <a:pPr marL="0" indent="0">
              <a:buNone/>
            </a:pPr>
            <a:r>
              <a:rPr lang="en-GB" sz="8000" dirty="0"/>
              <a:t>Make me, Saviour, wholly Thine; Let me feel Thy Holy Spirit, Truly know that Thou art mine. </a:t>
            </a:r>
          </a:p>
          <a:p>
            <a:pPr marL="0" marR="0" lvl="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I surrender all, I surrender all, All to Thee, my blessed Saviour,  I surrender all</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0" dirty="0">
                <a:solidFill>
                  <a:prstClr val="black"/>
                </a:solidFill>
                <a:latin typeface="Calibri" panose="020F0502020204030204"/>
              </a:rPr>
              <a:t>3.</a:t>
            </a: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All to Jesus I surrender,</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Lord, I give myself to Thee; Fill me with Thy love and power, Let Thy blessing fall on me.</a:t>
            </a:r>
          </a:p>
          <a:p>
            <a:pPr marL="0" marR="0" lvl="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I surrender all, I surrender all, All to Thee, my blessed Saviour,  I surrender all</a:t>
            </a:r>
          </a:p>
          <a:p>
            <a:pPr marL="0" marR="0" lvl="0" indent="0" algn="ctr"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88975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BFBB7-AA7F-957D-E164-C463E99F4EA3}"/>
              </a:ext>
            </a:extLst>
          </p:cNvPr>
          <p:cNvSpPr>
            <a:spLocks noGrp="1"/>
          </p:cNvSpPr>
          <p:nvPr>
            <p:ph idx="1"/>
          </p:nvPr>
        </p:nvSpPr>
        <p:spPr/>
        <p:txBody>
          <a:bodyPr>
            <a:normAutofit/>
          </a:bodyPr>
          <a:lstStyle/>
          <a:p>
            <a:pPr marL="0" indent="0">
              <a:buNone/>
            </a:pPr>
            <a:r>
              <a:rPr lang="en-GB" sz="8000" b="1" dirty="0"/>
              <a:t>Church Bank Account- nr: BE43 3632 0195 9801</a:t>
            </a:r>
          </a:p>
          <a:p>
            <a:pPr marL="0" indent="0">
              <a:buNone/>
            </a:pPr>
            <a:endParaRPr lang="en-GB" sz="8000" b="1" dirty="0"/>
          </a:p>
          <a:p>
            <a:pPr marL="0" indent="0">
              <a:buNone/>
            </a:pPr>
            <a:r>
              <a:rPr lang="en-GB" sz="8000" b="1" dirty="0" err="1">
                <a:solidFill>
                  <a:schemeClr val="accent1"/>
                </a:solidFill>
              </a:rPr>
              <a:t>Compte</a:t>
            </a:r>
            <a:r>
              <a:rPr lang="en-GB" sz="8000" b="1" dirty="0">
                <a:solidFill>
                  <a:schemeClr val="accent1"/>
                </a:solidFill>
              </a:rPr>
              <a:t> </a:t>
            </a:r>
            <a:r>
              <a:rPr lang="en-GB" sz="8000" b="1" dirty="0" err="1">
                <a:solidFill>
                  <a:schemeClr val="accent1"/>
                </a:solidFill>
              </a:rPr>
              <a:t>bancaire</a:t>
            </a:r>
            <a:r>
              <a:rPr lang="en-GB" sz="8000" b="1" dirty="0">
                <a:solidFill>
                  <a:schemeClr val="accent1"/>
                </a:solidFill>
              </a:rPr>
              <a:t> de l’</a:t>
            </a:r>
            <a:r>
              <a:rPr lang="fr-FR" sz="8000" b="1" dirty="0">
                <a:solidFill>
                  <a:schemeClr val="accent1"/>
                </a:solidFill>
              </a:rPr>
              <a:t>église: </a:t>
            </a:r>
            <a:r>
              <a:rPr kumimoji="0" lang="en-GB" sz="8000" b="1" i="0" u="none" strike="noStrike" kern="1200" cap="none" spc="0" normalizeH="0" baseline="0" noProof="0" dirty="0">
                <a:ln>
                  <a:noFill/>
                </a:ln>
                <a:solidFill>
                  <a:schemeClr val="accent1"/>
                </a:solidFill>
                <a:effectLst/>
                <a:uLnTx/>
                <a:uFillTx/>
                <a:latin typeface="Calibri" panose="020F0502020204030204"/>
                <a:ea typeface="+mn-ea"/>
                <a:cs typeface="+mn-cs"/>
              </a:rPr>
              <a:t>BE43 3632 0195 9801</a:t>
            </a:r>
          </a:p>
          <a:p>
            <a:pPr marL="0" indent="0">
              <a:buNone/>
            </a:pPr>
            <a:endParaRPr lang="en-GB" sz="8000" b="1" dirty="0">
              <a:solidFill>
                <a:schemeClr val="accent1"/>
              </a:solidFill>
              <a:latin typeface="Calibri" panose="020F0502020204030204"/>
            </a:endParaRPr>
          </a:p>
          <a:p>
            <a:pPr marL="0" indent="0">
              <a:buNone/>
            </a:pPr>
            <a:r>
              <a:rPr lang="en-GB" sz="8000" b="1" dirty="0">
                <a:solidFill>
                  <a:schemeClr val="accent1"/>
                </a:solidFill>
                <a:latin typeface="Calibri" panose="020F0502020204030204"/>
              </a:rPr>
              <a:t>ING Bank</a:t>
            </a:r>
            <a:endParaRPr lang="en-US" sz="8000" b="1" dirty="0">
              <a:solidFill>
                <a:schemeClr val="accent1"/>
              </a:solidFill>
            </a:endParaRPr>
          </a:p>
        </p:txBody>
      </p:sp>
    </p:spTree>
    <p:extLst>
      <p:ext uri="{BB962C8B-B14F-4D97-AF65-F5344CB8AC3E}">
        <p14:creationId xmlns:p14="http://schemas.microsoft.com/office/powerpoint/2010/main" val="334845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C1C-EA7E-C051-1EEA-EC24225F38DC}"/>
              </a:ext>
            </a:extLst>
          </p:cNvPr>
          <p:cNvSpPr>
            <a:spLocks noGrp="1"/>
          </p:cNvSpPr>
          <p:nvPr>
            <p:ph type="title"/>
          </p:nvPr>
        </p:nvSpPr>
        <p:spPr>
          <a:xfrm>
            <a:off x="1676400" y="730251"/>
            <a:ext cx="21031200" cy="1403349"/>
          </a:xfrm>
        </p:spPr>
        <p:txBody>
          <a:bodyPr>
            <a:normAutofit/>
          </a:bodyPr>
          <a:lstStyle/>
          <a:p>
            <a:r>
              <a:rPr lang="fr-FR" sz="7200" b="1" dirty="0"/>
              <a:t>EUCHARISTIC PRAYER – PRIÈRE EUCHARISTIQUE</a:t>
            </a:r>
            <a:endParaRPr lang="en-US" sz="7200" b="1" dirty="0"/>
          </a:p>
        </p:txBody>
      </p:sp>
      <p:sp>
        <p:nvSpPr>
          <p:cNvPr id="5" name="Content Placeholder 4">
            <a:extLst>
              <a:ext uri="{FF2B5EF4-FFF2-40B4-BE49-F238E27FC236}">
                <a16:creationId xmlns:a16="http://schemas.microsoft.com/office/drawing/2014/main" id="{0551DF4A-1B88-7D87-81F6-8CAF6D2CB46F}"/>
              </a:ext>
            </a:extLst>
          </p:cNvPr>
          <p:cNvSpPr>
            <a:spLocks noGrp="1"/>
          </p:cNvSpPr>
          <p:nvPr>
            <p:ph sz="half" idx="1"/>
          </p:nvPr>
        </p:nvSpPr>
        <p:spPr>
          <a:xfrm>
            <a:off x="1676400" y="2373085"/>
            <a:ext cx="10363200" cy="11038115"/>
          </a:xfrm>
        </p:spPr>
        <p:txBody>
          <a:bodyPr>
            <a:normAutofit/>
          </a:bodyPr>
          <a:lstStyle/>
          <a:p>
            <a:pPr marL="0" indent="0">
              <a:buNone/>
            </a:pPr>
            <a:r>
              <a:rPr lang="en-GB" sz="6000" dirty="0"/>
              <a:t>The Lord is here. </a:t>
            </a:r>
            <a:br>
              <a:rPr lang="en-GB" sz="6000" dirty="0"/>
            </a:br>
            <a:r>
              <a:rPr lang="en-GB" sz="6000" b="1" dirty="0"/>
              <a:t>His Spirit is with us. </a:t>
            </a:r>
          </a:p>
          <a:p>
            <a:pPr marL="0" indent="0">
              <a:buNone/>
            </a:pPr>
            <a:r>
              <a:rPr lang="en-GB" sz="6000" dirty="0"/>
              <a:t>Lift up your hearts. </a:t>
            </a:r>
            <a:br>
              <a:rPr lang="en-GB" sz="6000" dirty="0"/>
            </a:br>
            <a:r>
              <a:rPr lang="en-GB" sz="6000" b="1" dirty="0"/>
              <a:t>We lift them to the Lord. </a:t>
            </a:r>
          </a:p>
          <a:p>
            <a:pPr marL="0" indent="0">
              <a:buNone/>
            </a:pPr>
            <a:r>
              <a:rPr lang="en-GB" sz="6000" dirty="0"/>
              <a:t>Let us give thanks </a:t>
            </a:r>
            <a:br>
              <a:rPr lang="en-GB" sz="6000" dirty="0"/>
            </a:br>
            <a:r>
              <a:rPr lang="en-GB" sz="6000" dirty="0"/>
              <a:t>to the Lord our God. </a:t>
            </a:r>
            <a:br>
              <a:rPr lang="en-GB" sz="6000" dirty="0"/>
            </a:br>
            <a:r>
              <a:rPr lang="en-GB" sz="6000" b="1" dirty="0"/>
              <a:t>It is right to give thanks and praise.</a:t>
            </a:r>
            <a:endParaRPr lang="en-GB" sz="6000" dirty="0"/>
          </a:p>
          <a:p>
            <a:pPr marL="0" indent="0">
              <a:buNone/>
            </a:pPr>
            <a:endParaRPr lang="en-US" dirty="0"/>
          </a:p>
        </p:txBody>
      </p:sp>
      <p:sp>
        <p:nvSpPr>
          <p:cNvPr id="6" name="Content Placeholder 5">
            <a:extLst>
              <a:ext uri="{FF2B5EF4-FFF2-40B4-BE49-F238E27FC236}">
                <a16:creationId xmlns:a16="http://schemas.microsoft.com/office/drawing/2014/main" id="{9D7648CB-7537-B786-558B-7AE83BA252D4}"/>
              </a:ext>
            </a:extLst>
          </p:cNvPr>
          <p:cNvSpPr>
            <a:spLocks noGrp="1"/>
          </p:cNvSpPr>
          <p:nvPr>
            <p:ph sz="half" idx="2"/>
          </p:nvPr>
        </p:nvSpPr>
        <p:spPr>
          <a:xfrm>
            <a:off x="12344400" y="2373086"/>
            <a:ext cx="10363200" cy="11038114"/>
          </a:xfrm>
        </p:spPr>
        <p:txBody>
          <a:bodyPr>
            <a:normAutofit/>
          </a:bodyPr>
          <a:lstStyle/>
          <a:p>
            <a:pPr marL="0" indent="0">
              <a:buNone/>
            </a:pPr>
            <a:r>
              <a:rPr lang="fr-FR" sz="6000" dirty="0"/>
              <a:t>Le Seigneur est présent</a:t>
            </a:r>
            <a:br>
              <a:rPr lang="fr-FR" sz="6000" dirty="0"/>
            </a:br>
            <a:r>
              <a:rPr lang="fr-FR" sz="6000" b="1" dirty="0">
                <a:solidFill>
                  <a:schemeClr val="accent1"/>
                </a:solidFill>
              </a:rPr>
              <a:t>Son Esprit est avec nous</a:t>
            </a:r>
            <a:r>
              <a:rPr lang="fr-FR" sz="6000" dirty="0"/>
              <a:t> </a:t>
            </a:r>
          </a:p>
          <a:p>
            <a:pPr marL="0" indent="0">
              <a:buNone/>
            </a:pPr>
            <a:r>
              <a:rPr lang="fr-FR" sz="6000" dirty="0"/>
              <a:t>Élevons notre cœur. </a:t>
            </a:r>
            <a:br>
              <a:rPr lang="fr-FR" sz="6000" dirty="0"/>
            </a:br>
            <a:r>
              <a:rPr lang="fr-FR" sz="6000" dirty="0"/>
              <a:t> </a:t>
            </a:r>
            <a:r>
              <a:rPr lang="fr-FR" sz="6000" b="1" dirty="0">
                <a:solidFill>
                  <a:schemeClr val="accent1"/>
                </a:solidFill>
              </a:rPr>
              <a:t>Nous le tournons vers le Seigneur</a:t>
            </a:r>
            <a:r>
              <a:rPr lang="fr-FR" sz="6000" dirty="0"/>
              <a:t>. </a:t>
            </a:r>
          </a:p>
          <a:p>
            <a:pPr marL="0" indent="0">
              <a:buNone/>
            </a:pPr>
            <a:r>
              <a:rPr lang="fr-FR" sz="6000" dirty="0"/>
              <a:t>Rendons grâce </a:t>
            </a:r>
            <a:br>
              <a:rPr lang="fr-FR" sz="6000" dirty="0"/>
            </a:br>
            <a:r>
              <a:rPr lang="fr-FR" sz="6000" dirty="0"/>
              <a:t>au Seigneur notre Dieu</a:t>
            </a:r>
            <a:br>
              <a:rPr lang="fr-FR" sz="6000" dirty="0"/>
            </a:br>
            <a:r>
              <a:rPr lang="fr-FR" sz="6000" b="1" dirty="0">
                <a:solidFill>
                  <a:schemeClr val="accent1"/>
                </a:solidFill>
              </a:rPr>
              <a:t>Cela est juste et bon</a:t>
            </a:r>
            <a:r>
              <a:rPr lang="fr-FR" sz="6000" dirty="0"/>
              <a:t>.</a:t>
            </a:r>
            <a:br>
              <a:rPr lang="fr-FR" sz="6000" dirty="0"/>
            </a:br>
            <a:endParaRPr lang="en-US" sz="6000" dirty="0"/>
          </a:p>
        </p:txBody>
      </p:sp>
    </p:spTree>
    <p:extLst>
      <p:ext uri="{BB962C8B-B14F-4D97-AF65-F5344CB8AC3E}">
        <p14:creationId xmlns:p14="http://schemas.microsoft.com/office/powerpoint/2010/main" val="284214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F4172-2117-7698-3DB5-571CBF543D7D}"/>
              </a:ext>
            </a:extLst>
          </p:cNvPr>
          <p:cNvSpPr>
            <a:spLocks noGrp="1"/>
          </p:cNvSpPr>
          <p:nvPr>
            <p:ph sz="half" idx="1"/>
          </p:nvPr>
        </p:nvSpPr>
        <p:spPr>
          <a:xfrm>
            <a:off x="1676400" y="995681"/>
            <a:ext cx="10363200" cy="12151358"/>
          </a:xfrm>
        </p:spPr>
        <p:txBody>
          <a:bodyPr>
            <a:normAutofit/>
          </a:bodyPr>
          <a:lstStyle/>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6000" b="0" i="0" u="none" strike="noStrike" kern="0" cap="none" spc="0" normalizeH="0" baseline="0" noProof="0" dirty="0">
                <a:ln>
                  <a:noFill/>
                </a:ln>
                <a:solidFill>
                  <a:srgbClr val="53585F"/>
                </a:solidFill>
                <a:effectLst/>
                <a:uLnTx/>
                <a:uFillTx/>
                <a:latin typeface="Trebuchet MS"/>
                <a:sym typeface="Trebuchet MS"/>
              </a:rPr>
              <a:t>It is right to praise you, Father, Lord of all creation; in your love you made us for yourself. When we turned away you did not reject us, but came to meet us in your Son.</a:t>
            </a:r>
          </a:p>
          <a:p>
            <a:pPr marL="0" marR="0" lvl="0" indent="0" algn="l" defTabSz="584200" rtl="0" eaLnBrk="1" fontAlgn="auto" latinLnBrk="0" hangingPunct="1">
              <a:lnSpc>
                <a:spcPct val="80000"/>
              </a:lnSpc>
              <a:spcBef>
                <a:spcPts val="2400"/>
              </a:spcBef>
              <a:spcAft>
                <a:spcPts val="0"/>
              </a:spcAft>
              <a:buClrTx/>
              <a:buSzTx/>
              <a:buFontTx/>
              <a:buNone/>
              <a:tabLst/>
              <a:defRPr/>
            </a:pPr>
            <a:endParaRPr kumimoji="0" lang="nl-BE" sz="7200" b="0" i="0" u="none" strike="noStrike" kern="0" cap="none" spc="0" normalizeH="0" baseline="0" noProof="0" dirty="0">
              <a:ln>
                <a:noFill/>
              </a:ln>
              <a:solidFill>
                <a:srgbClr val="53585F"/>
              </a:solidFill>
              <a:effectLst/>
              <a:uLnTx/>
              <a:uFillTx/>
              <a:latin typeface="Trebuchet MS"/>
              <a:sym typeface="Trebuchet MS"/>
            </a:endParaRPr>
          </a:p>
          <a:p>
            <a:pPr marL="0" marR="0" lvl="0" indent="0" algn="l" defTabSz="584200" rtl="0" eaLnBrk="1" fontAlgn="auto" latinLnBrk="0" hangingPunct="1">
              <a:lnSpc>
                <a:spcPct val="80000"/>
              </a:lnSpc>
              <a:spcBef>
                <a:spcPts val="2400"/>
              </a:spcBef>
              <a:spcAft>
                <a:spcPts val="0"/>
              </a:spcAft>
              <a:buClrTx/>
              <a:buSzTx/>
              <a:buFontTx/>
              <a:buNone/>
              <a:tabLst/>
              <a:defRPr sz="3822">
                <a:latin typeface="Proxima Nova"/>
                <a:ea typeface="Proxima Nova"/>
                <a:cs typeface="Proxima Nova"/>
                <a:sym typeface="Proxima Nova"/>
              </a:defRPr>
            </a:pPr>
            <a:r>
              <a:rPr kumimoji="0" lang="nl-BE" sz="6600" b="1" i="1" u="none" strike="noStrike" kern="0" cap="none" spc="0" normalizeH="0" baseline="0" noProof="0" dirty="0" err="1">
                <a:ln>
                  <a:noFill/>
                </a:ln>
                <a:solidFill>
                  <a:srgbClr val="FF4000"/>
                </a:solidFill>
                <a:effectLst/>
                <a:uLnTx/>
                <a:uFillTx/>
                <a:latin typeface="Trebuchet MS" panose="020B0703020202090204" pitchFamily="34" charset="0"/>
                <a:sym typeface="Proxima Nova"/>
              </a:rPr>
              <a:t>All</a:t>
            </a:r>
            <a:r>
              <a:rPr kumimoji="0" lang="nl-BE" sz="6600" b="1" i="0" u="none" strike="noStrike" kern="0" cap="none" spc="0" normalizeH="0" baseline="0" noProof="0" dirty="0">
                <a:ln>
                  <a:noFill/>
                </a:ln>
                <a:solidFill>
                  <a:srgbClr val="53585F"/>
                </a:solidFill>
                <a:effectLst/>
                <a:uLnTx/>
                <a:uFillTx/>
                <a:latin typeface="Trebuchet MS" panose="020B0703020202090204" pitchFamily="34" charset="0"/>
                <a:sym typeface="Proxima Nova"/>
              </a:rPr>
              <a:t>	</a:t>
            </a:r>
            <a:r>
              <a:rPr lang="nl-BE" sz="6600" b="1" kern="0" dirty="0">
                <a:solidFill>
                  <a:srgbClr val="53585F"/>
                </a:solidFill>
                <a:latin typeface="Trebuchet MS" panose="020B0703020202090204" pitchFamily="34" charset="0"/>
                <a:sym typeface="Proxima Nova"/>
              </a:rPr>
              <a:t> - </a:t>
            </a:r>
            <a:r>
              <a:rPr kumimoji="0" lang="en-GB" sz="6600" b="1" i="0" u="none" strike="noStrike" kern="0" cap="none" spc="0" normalizeH="0" baseline="0" noProof="0" dirty="0">
                <a:ln>
                  <a:noFill/>
                </a:ln>
                <a:solidFill>
                  <a:srgbClr val="000000"/>
                </a:solidFill>
                <a:effectLst/>
                <a:uLnTx/>
                <a:uFillTx/>
                <a:latin typeface="Trebuchet MS" panose="020B0703020202090204" pitchFamily="34" charset="0"/>
                <a:sym typeface="Proxima Nova"/>
              </a:rPr>
              <a:t>You embraced us as your children and welcomed us to sit and eat with you.</a:t>
            </a:r>
            <a:r>
              <a:rPr kumimoji="0" lang="nl-BE" sz="6600" b="1" i="0" u="none" strike="noStrike" kern="0" cap="none" spc="0" normalizeH="0" baseline="0" noProof="0" dirty="0">
                <a:ln>
                  <a:noFill/>
                </a:ln>
                <a:solidFill>
                  <a:srgbClr val="000000"/>
                </a:solidFill>
                <a:effectLst/>
                <a:uLnTx/>
                <a:uFillTx/>
                <a:latin typeface="Trebuchet MS" panose="020B0703020202090204" pitchFamily="34" charset="0"/>
                <a:sym typeface="Proxima Nova"/>
              </a:rPr>
              <a:t>		</a:t>
            </a:r>
            <a:endParaRPr kumimoji="0" lang="nl-BE" sz="6600" b="0" i="0" u="none" strike="noStrike" kern="0" cap="none" spc="0" normalizeH="0" baseline="0" noProof="0" dirty="0">
              <a:ln>
                <a:noFill/>
              </a:ln>
              <a:solidFill>
                <a:srgbClr val="000000"/>
              </a:solidFill>
              <a:effectLst/>
              <a:uLnTx/>
              <a:uFillTx/>
              <a:latin typeface="Proxima Nova"/>
              <a:sym typeface="Proxima Nova"/>
            </a:endParaRPr>
          </a:p>
          <a:p>
            <a:pPr marL="0" indent="0">
              <a:buNone/>
            </a:pPr>
            <a:endParaRPr lang="en-US" dirty="0"/>
          </a:p>
        </p:txBody>
      </p:sp>
      <p:sp>
        <p:nvSpPr>
          <p:cNvPr id="4" name="Content Placeholder 3">
            <a:extLst>
              <a:ext uri="{FF2B5EF4-FFF2-40B4-BE49-F238E27FC236}">
                <a16:creationId xmlns:a16="http://schemas.microsoft.com/office/drawing/2014/main" id="{725A1406-A5FE-AF29-2C71-205517BC7228}"/>
              </a:ext>
            </a:extLst>
          </p:cNvPr>
          <p:cNvSpPr>
            <a:spLocks noGrp="1"/>
          </p:cNvSpPr>
          <p:nvPr>
            <p:ph sz="half" idx="2"/>
          </p:nvPr>
        </p:nvSpPr>
        <p:spPr>
          <a:xfrm>
            <a:off x="12344400" y="995681"/>
            <a:ext cx="10363200" cy="12151359"/>
          </a:xfrm>
        </p:spPr>
        <p:txBody>
          <a:bodyPr>
            <a:normAutofit/>
          </a:bodyPr>
          <a:lstStyle/>
          <a:p>
            <a:pPr marL="0" indent="0">
              <a:buNone/>
            </a:pPr>
            <a:r>
              <a:rPr lang="fr-FR" sz="6000" dirty="0">
                <a:solidFill>
                  <a:schemeClr val="accent1"/>
                </a:solidFill>
              </a:rPr>
              <a:t>Il est juste de te louer, Père, Seigneur de toute la création ; dans ton amour tu nous as fait pour toi. Quand nous nous sommes détournés, tu ne nous as pas rejetés, mais tu es venu à notre rencontre par ton Fils.</a:t>
            </a:r>
          </a:p>
          <a:p>
            <a:pPr marL="0" indent="0">
              <a:buNone/>
            </a:pPr>
            <a:endParaRPr lang="fr-FR" sz="4800" dirty="0">
              <a:solidFill>
                <a:schemeClr val="accent1"/>
              </a:solidFill>
            </a:endParaRPr>
          </a:p>
          <a:p>
            <a:pPr marL="0" indent="0">
              <a:buNone/>
            </a:pPr>
            <a:r>
              <a:rPr lang="fr-FR" sz="4800" dirty="0">
                <a:solidFill>
                  <a:schemeClr val="accent1"/>
                </a:solidFill>
              </a:rPr>
              <a:t>(Tous) </a:t>
            </a:r>
            <a:r>
              <a:rPr lang="fr-FR" sz="6000" dirty="0">
                <a:solidFill>
                  <a:schemeClr val="accent1"/>
                </a:solidFill>
              </a:rPr>
              <a:t>- </a:t>
            </a:r>
            <a:r>
              <a:rPr lang="fr-FR" sz="6000" b="1" dirty="0">
                <a:solidFill>
                  <a:schemeClr val="accent1"/>
                </a:solidFill>
              </a:rPr>
              <a:t>Tu nous as accueillis comme tes enfants et nous as invités à asseoir et manger avec toi.</a:t>
            </a:r>
          </a:p>
          <a:p>
            <a:pPr marL="0" indent="0">
              <a:buNone/>
            </a:pPr>
            <a:endParaRPr lang="fr-FR" sz="4800" dirty="0">
              <a:solidFill>
                <a:schemeClr val="accent1"/>
              </a:solidFill>
            </a:endParaRPr>
          </a:p>
          <a:p>
            <a:pPr marL="0" indent="0">
              <a:buNone/>
            </a:pPr>
            <a:endParaRPr lang="en-US" sz="4800" dirty="0">
              <a:solidFill>
                <a:schemeClr val="accent1"/>
              </a:solidFill>
            </a:endParaRPr>
          </a:p>
        </p:txBody>
      </p:sp>
    </p:spTree>
    <p:extLst>
      <p:ext uri="{BB962C8B-B14F-4D97-AF65-F5344CB8AC3E}">
        <p14:creationId xmlns:p14="http://schemas.microsoft.com/office/powerpoint/2010/main" val="298955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131CC-EE3D-E536-0119-D3052F0A908C}"/>
              </a:ext>
            </a:extLst>
          </p:cNvPr>
          <p:cNvSpPr>
            <a:spLocks noGrp="1"/>
          </p:cNvSpPr>
          <p:nvPr>
            <p:ph sz="half" idx="1"/>
          </p:nvPr>
        </p:nvSpPr>
        <p:spPr>
          <a:xfrm>
            <a:off x="1676400" y="568960"/>
            <a:ext cx="10363200" cy="12517120"/>
          </a:xfrm>
        </p:spPr>
        <p:txBody>
          <a:bodyPr>
            <a:normAutofit/>
          </a:bodyPr>
          <a:lstStyle/>
          <a:p>
            <a:pPr marL="0" indent="0">
              <a:buNone/>
            </a:pPr>
            <a:r>
              <a:rPr lang="en-GB" sz="6000" dirty="0"/>
              <a:t>In Christ you shared our life</a:t>
            </a:r>
          </a:p>
          <a:p>
            <a:pPr marL="0" indent="0">
              <a:buNone/>
            </a:pPr>
            <a:r>
              <a:rPr lang="en-GB" sz="6000" dirty="0"/>
              <a:t>that we might live in him and he in us. </a:t>
            </a:r>
          </a:p>
          <a:p>
            <a:pPr marL="0" indent="0">
              <a:buNone/>
            </a:pPr>
            <a:endParaRPr lang="en-GB" sz="6000" b="1" dirty="0"/>
          </a:p>
          <a:p>
            <a:pPr marL="0" indent="0">
              <a:buNone/>
            </a:pPr>
            <a:r>
              <a:rPr lang="en-GB" sz="6000" b="1" dirty="0"/>
              <a:t>(All) - He opened his arms of love upon the cross and made for all the perfect sacrifice for sin.</a:t>
            </a:r>
          </a:p>
          <a:p>
            <a:pPr marL="0" indent="0">
              <a:buNone/>
            </a:pPr>
            <a:endParaRPr lang="en-US" sz="6000" b="1" dirty="0"/>
          </a:p>
        </p:txBody>
      </p:sp>
      <p:sp>
        <p:nvSpPr>
          <p:cNvPr id="4" name="Content Placeholder 3">
            <a:extLst>
              <a:ext uri="{FF2B5EF4-FFF2-40B4-BE49-F238E27FC236}">
                <a16:creationId xmlns:a16="http://schemas.microsoft.com/office/drawing/2014/main" id="{A71882F8-F437-B3F5-37CB-86857F7421EB}"/>
              </a:ext>
            </a:extLst>
          </p:cNvPr>
          <p:cNvSpPr>
            <a:spLocks noGrp="1"/>
          </p:cNvSpPr>
          <p:nvPr>
            <p:ph sz="half" idx="2"/>
          </p:nvPr>
        </p:nvSpPr>
        <p:spPr>
          <a:xfrm>
            <a:off x="12344400" y="568960"/>
            <a:ext cx="10363200" cy="12517120"/>
          </a:xfrm>
        </p:spPr>
        <p:txBody>
          <a:bodyPr>
            <a:normAutofit/>
          </a:bodyPr>
          <a:lstStyle/>
          <a:p>
            <a:pPr marL="0" indent="0">
              <a:buNone/>
            </a:pPr>
            <a:r>
              <a:rPr lang="fr-FR" dirty="0">
                <a:solidFill>
                  <a:schemeClr val="accent1"/>
                </a:solidFill>
              </a:rPr>
              <a:t>En Christ tu as partagé notre vie</a:t>
            </a:r>
          </a:p>
          <a:p>
            <a:pPr marL="0" indent="0">
              <a:buNone/>
            </a:pPr>
            <a:r>
              <a:rPr lang="fr-FR" dirty="0">
                <a:solidFill>
                  <a:schemeClr val="accent1"/>
                </a:solidFill>
              </a:rPr>
              <a:t>afin que nous vivions en lui et lui en nous.</a:t>
            </a:r>
          </a:p>
          <a:p>
            <a:pPr marL="0" indent="0">
              <a:buNone/>
            </a:pPr>
            <a:endParaRPr lang="fr-FR" dirty="0"/>
          </a:p>
          <a:p>
            <a:pPr marL="0" indent="0">
              <a:buNone/>
            </a:pPr>
            <a:r>
              <a:rPr lang="fr-FR" dirty="0"/>
              <a:t>(Tous) - </a:t>
            </a:r>
            <a:r>
              <a:rPr lang="fr-FR" sz="7200" b="1" dirty="0">
                <a:solidFill>
                  <a:schemeClr val="accent1"/>
                </a:solidFill>
              </a:rPr>
              <a:t>Il ouvrit à tous ses bras d'amour sur la croix et fit pour tous le sacrifice parfait pour le péché.</a:t>
            </a:r>
            <a:endParaRPr lang="en-US" sz="7200" b="1" dirty="0">
              <a:solidFill>
                <a:schemeClr val="accent1"/>
              </a:solidFill>
            </a:endParaRPr>
          </a:p>
        </p:txBody>
      </p:sp>
    </p:spTree>
    <p:extLst>
      <p:ext uri="{BB962C8B-B14F-4D97-AF65-F5344CB8AC3E}">
        <p14:creationId xmlns:p14="http://schemas.microsoft.com/office/powerpoint/2010/main" val="189739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F0309-BC23-E4CF-F52B-A98D7E964664}"/>
              </a:ext>
            </a:extLst>
          </p:cNvPr>
          <p:cNvSpPr>
            <a:spLocks noGrp="1"/>
          </p:cNvSpPr>
          <p:nvPr>
            <p:ph sz="half" idx="1"/>
          </p:nvPr>
        </p:nvSpPr>
        <p:spPr>
          <a:xfrm>
            <a:off x="1676400" y="487680"/>
            <a:ext cx="10363200" cy="12557760"/>
          </a:xfrm>
        </p:spPr>
        <p:txBody>
          <a:bodyPr>
            <a:normAutofit/>
          </a:bodyPr>
          <a:lstStyle/>
          <a:p>
            <a:pPr marL="0" indent="0">
              <a:buNone/>
            </a:pPr>
            <a:r>
              <a:rPr lang="en-GB" dirty="0"/>
              <a:t>On the night he was betrayed, at supper with his friends he took bread, and gave you thanks; he broke it and gave it to them, saying: Take, eat; this is my body which is given for you;</a:t>
            </a:r>
          </a:p>
          <a:p>
            <a:pPr marL="0" indent="0">
              <a:buNone/>
            </a:pPr>
            <a:r>
              <a:rPr lang="en-GB" dirty="0"/>
              <a:t>do this in remembrance of me.</a:t>
            </a:r>
          </a:p>
          <a:p>
            <a:pPr marL="0" indent="0">
              <a:buNone/>
            </a:pPr>
            <a:endParaRPr lang="en-GB" dirty="0"/>
          </a:p>
          <a:p>
            <a:pPr marL="0" indent="0">
              <a:buNone/>
            </a:pPr>
            <a:r>
              <a:rPr lang="en-GB" dirty="0"/>
              <a:t>(All)- </a:t>
            </a:r>
            <a:r>
              <a:rPr lang="en-GB" sz="6600" b="1" dirty="0"/>
              <a:t>Father, we do this in remembrance of him: his body is the bread of life.</a:t>
            </a:r>
          </a:p>
          <a:p>
            <a:pPr marL="0" indent="0">
              <a:buNone/>
            </a:pPr>
            <a:endParaRPr lang="en-US" dirty="0"/>
          </a:p>
        </p:txBody>
      </p:sp>
      <p:sp>
        <p:nvSpPr>
          <p:cNvPr id="4" name="Content Placeholder 3">
            <a:extLst>
              <a:ext uri="{FF2B5EF4-FFF2-40B4-BE49-F238E27FC236}">
                <a16:creationId xmlns:a16="http://schemas.microsoft.com/office/drawing/2014/main" id="{EEE17226-E684-2EEF-6776-DC194DD28646}"/>
              </a:ext>
            </a:extLst>
          </p:cNvPr>
          <p:cNvSpPr>
            <a:spLocks noGrp="1"/>
          </p:cNvSpPr>
          <p:nvPr>
            <p:ph sz="half" idx="2"/>
          </p:nvPr>
        </p:nvSpPr>
        <p:spPr>
          <a:xfrm>
            <a:off x="12344400" y="487680"/>
            <a:ext cx="10363200" cy="12557760"/>
          </a:xfrm>
        </p:spPr>
        <p:txBody>
          <a:bodyPr>
            <a:normAutofit/>
          </a:bodyPr>
          <a:lstStyle/>
          <a:p>
            <a:pPr marL="0" indent="0">
              <a:buNone/>
            </a:pPr>
            <a:r>
              <a:rPr lang="fr-FR" dirty="0">
                <a:solidFill>
                  <a:schemeClr val="accent1"/>
                </a:solidFill>
              </a:rPr>
              <a:t>La nuit où il a été trahi, au souper avec ses amis, il a pris du pain et vous a rendu grâce; il le rompit et le leur donna en disant : Prenez, mangez ; ceci est mon corps qui est donné pour vous ;</a:t>
            </a:r>
          </a:p>
          <a:p>
            <a:pPr marL="0" indent="0">
              <a:buNone/>
            </a:pPr>
            <a:r>
              <a:rPr lang="fr-FR" dirty="0">
                <a:solidFill>
                  <a:schemeClr val="accent1"/>
                </a:solidFill>
              </a:rPr>
              <a:t>faites ceci en mémoire de moi.</a:t>
            </a:r>
          </a:p>
          <a:p>
            <a:pPr marL="0" indent="0">
              <a:buNone/>
            </a:pPr>
            <a:endParaRPr lang="fr-FR" dirty="0">
              <a:solidFill>
                <a:schemeClr val="accent1"/>
              </a:solidFill>
            </a:endParaRPr>
          </a:p>
          <a:p>
            <a:pPr marL="0" indent="0">
              <a:buNone/>
            </a:pPr>
            <a:r>
              <a:rPr lang="fr-FR" dirty="0">
                <a:solidFill>
                  <a:schemeClr val="accent1"/>
                </a:solidFill>
              </a:rPr>
              <a:t>(Tous)- </a:t>
            </a:r>
            <a:r>
              <a:rPr lang="fr-FR" sz="6600" b="1" dirty="0">
                <a:solidFill>
                  <a:schemeClr val="accent1"/>
                </a:solidFill>
              </a:rPr>
              <a:t>Père, nous faisons cela en mémoire de lui : son corps est le pain de vie.</a:t>
            </a:r>
            <a:endParaRPr lang="en-US" sz="6600" b="1" dirty="0">
              <a:solidFill>
                <a:schemeClr val="accent1"/>
              </a:solidFill>
            </a:endParaRPr>
          </a:p>
        </p:txBody>
      </p:sp>
    </p:spTree>
    <p:extLst>
      <p:ext uri="{BB962C8B-B14F-4D97-AF65-F5344CB8AC3E}">
        <p14:creationId xmlns:p14="http://schemas.microsoft.com/office/powerpoint/2010/main" val="256102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3F686-6FD3-90A7-937A-441244D51E0B}"/>
              </a:ext>
            </a:extLst>
          </p:cNvPr>
          <p:cNvSpPr>
            <a:spLocks noGrp="1"/>
          </p:cNvSpPr>
          <p:nvPr>
            <p:ph sz="half" idx="1"/>
          </p:nvPr>
        </p:nvSpPr>
        <p:spPr>
          <a:xfrm>
            <a:off x="1676400" y="568960"/>
            <a:ext cx="10363200" cy="12598400"/>
          </a:xfrm>
        </p:spPr>
        <p:txBody>
          <a:bodyPr>
            <a:normAutofit/>
          </a:bodyPr>
          <a:lstStyle/>
          <a:p>
            <a:pPr marL="0" indent="0">
              <a:buNone/>
            </a:pPr>
            <a:r>
              <a:rPr lang="en-GB" dirty="0"/>
              <a:t>At the end of supper, taking the cup of wine, he gave you thanks, and said: Drink this, all of you; this is my blood of the new covenant, which is shed for you for the forgiveness of sins;</a:t>
            </a:r>
          </a:p>
          <a:p>
            <a:pPr marL="0" indent="0">
              <a:buNone/>
            </a:pPr>
            <a:r>
              <a:rPr lang="en-GB" dirty="0"/>
              <a:t>do this in remembrance of me.</a:t>
            </a:r>
          </a:p>
          <a:p>
            <a:pPr marL="0" indent="0">
              <a:buNone/>
            </a:pPr>
            <a:endParaRPr lang="en-GB" dirty="0"/>
          </a:p>
          <a:p>
            <a:pPr marL="0" indent="0">
              <a:buNone/>
            </a:pPr>
            <a:r>
              <a:rPr lang="en-GB" dirty="0"/>
              <a:t>(All) - </a:t>
            </a:r>
            <a:r>
              <a:rPr lang="en-GB" b="1" dirty="0"/>
              <a:t>Father, we do this in remembrance of him: his blood is shed for all.</a:t>
            </a:r>
          </a:p>
          <a:p>
            <a:pPr marL="0" indent="0">
              <a:buNone/>
            </a:pPr>
            <a:endParaRPr lang="en-US" dirty="0"/>
          </a:p>
        </p:txBody>
      </p:sp>
      <p:sp>
        <p:nvSpPr>
          <p:cNvPr id="4" name="Content Placeholder 3">
            <a:extLst>
              <a:ext uri="{FF2B5EF4-FFF2-40B4-BE49-F238E27FC236}">
                <a16:creationId xmlns:a16="http://schemas.microsoft.com/office/drawing/2014/main" id="{74798769-0615-7067-0124-E2B3FA77F4ED}"/>
              </a:ext>
            </a:extLst>
          </p:cNvPr>
          <p:cNvSpPr>
            <a:spLocks noGrp="1"/>
          </p:cNvSpPr>
          <p:nvPr>
            <p:ph sz="half" idx="2"/>
          </p:nvPr>
        </p:nvSpPr>
        <p:spPr>
          <a:xfrm>
            <a:off x="12344400" y="568960"/>
            <a:ext cx="10617200" cy="12598400"/>
          </a:xfrm>
        </p:spPr>
        <p:txBody>
          <a:bodyPr>
            <a:normAutofit/>
          </a:bodyPr>
          <a:lstStyle/>
          <a:p>
            <a:pPr marL="0" indent="0">
              <a:buNone/>
            </a:pPr>
            <a:r>
              <a:rPr lang="fr-FR" dirty="0">
                <a:solidFill>
                  <a:schemeClr val="accent1"/>
                </a:solidFill>
              </a:rPr>
              <a:t>A la fin du souper, prenant la coupe de vin, il vous rendit grâces et dit : Buvez ceci, vous tous ; ceci est mon sang de la nouvelle alliance, qui est versé pour vous pour le pardon des péchés ;</a:t>
            </a:r>
          </a:p>
          <a:p>
            <a:pPr marL="0" indent="0">
              <a:buNone/>
            </a:pPr>
            <a:r>
              <a:rPr lang="fr-FR" dirty="0">
                <a:solidFill>
                  <a:schemeClr val="accent1"/>
                </a:solidFill>
              </a:rPr>
              <a:t>faites ceci en mémoire de moi.</a:t>
            </a:r>
          </a:p>
          <a:p>
            <a:pPr marL="0" indent="0">
              <a:buNone/>
            </a:pPr>
            <a:endParaRPr lang="fr-FR" dirty="0"/>
          </a:p>
          <a:p>
            <a:pPr marL="0" indent="0">
              <a:buNone/>
            </a:pPr>
            <a:r>
              <a:rPr lang="fr-FR" dirty="0">
                <a:solidFill>
                  <a:schemeClr val="accent1"/>
                </a:solidFill>
              </a:rPr>
              <a:t>(Tous) </a:t>
            </a:r>
            <a:r>
              <a:rPr lang="fr-FR" sz="6600" dirty="0">
                <a:solidFill>
                  <a:schemeClr val="accent1"/>
                </a:solidFill>
              </a:rPr>
              <a:t>- </a:t>
            </a:r>
            <a:r>
              <a:rPr lang="fr-FR" sz="6600" b="1" dirty="0">
                <a:solidFill>
                  <a:schemeClr val="accent1"/>
                </a:solidFill>
              </a:rPr>
              <a:t>Père, nous faisons cela en mémoire de lui : son sang est versé pour tous.</a:t>
            </a:r>
          </a:p>
          <a:p>
            <a:pPr marL="0" indent="0">
              <a:buNone/>
            </a:pPr>
            <a:endParaRPr lang="fr-FR" dirty="0"/>
          </a:p>
          <a:p>
            <a:pPr marL="0" indent="0">
              <a:buNone/>
            </a:pPr>
            <a:endParaRPr lang="en-US" dirty="0"/>
          </a:p>
        </p:txBody>
      </p:sp>
    </p:spTree>
    <p:extLst>
      <p:ext uri="{BB962C8B-B14F-4D97-AF65-F5344CB8AC3E}">
        <p14:creationId xmlns:p14="http://schemas.microsoft.com/office/powerpoint/2010/main" val="1609505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6578A-1962-047A-9D7D-297B396D027D}"/>
              </a:ext>
            </a:extLst>
          </p:cNvPr>
          <p:cNvSpPr>
            <a:spLocks noGrp="1"/>
          </p:cNvSpPr>
          <p:nvPr>
            <p:ph sz="half" idx="1"/>
          </p:nvPr>
        </p:nvSpPr>
        <p:spPr>
          <a:xfrm>
            <a:off x="1676400" y="467360"/>
            <a:ext cx="10363200" cy="12801600"/>
          </a:xfrm>
        </p:spPr>
        <p:txBody>
          <a:bodyPr>
            <a:normAutofit/>
          </a:bodyPr>
          <a:lstStyle/>
          <a:p>
            <a:pPr marL="0" indent="0">
              <a:buNone/>
            </a:pPr>
            <a:r>
              <a:rPr lang="en-GB" dirty="0"/>
              <a:t>As we proclaim his death and celebrate his rising in </a:t>
            </a:r>
            <a:r>
              <a:rPr lang="en-GB" dirty="0" err="1"/>
              <a:t>glory,send</a:t>
            </a:r>
            <a:r>
              <a:rPr lang="en-GB" dirty="0"/>
              <a:t> your Holy Spirit that this bread and this wine may be to us the body and blood of your dear Son.	  	  </a:t>
            </a:r>
          </a:p>
          <a:p>
            <a:pPr marL="0" indent="0">
              <a:buNone/>
            </a:pPr>
            <a:endParaRPr lang="en-GB" dirty="0"/>
          </a:p>
          <a:p>
            <a:pPr marL="0" indent="0">
              <a:buNone/>
            </a:pPr>
            <a:r>
              <a:rPr lang="en-GB" dirty="0"/>
              <a:t>(All) - </a:t>
            </a:r>
            <a:r>
              <a:rPr lang="en-GB" b="1" dirty="0"/>
              <a:t>As we eat and drink these holy gifts make us one in Christ, our risen Lord.</a:t>
            </a:r>
          </a:p>
          <a:p>
            <a:pPr marL="0" indent="0">
              <a:buNone/>
            </a:pPr>
            <a:r>
              <a:rPr lang="en-GB" b="1" dirty="0"/>
              <a:t>  	  	 </a:t>
            </a:r>
          </a:p>
          <a:p>
            <a:pPr marL="0" indent="0">
              <a:buNone/>
            </a:pPr>
            <a:endParaRPr lang="en-US" dirty="0"/>
          </a:p>
        </p:txBody>
      </p:sp>
      <p:sp>
        <p:nvSpPr>
          <p:cNvPr id="4" name="Content Placeholder 3">
            <a:extLst>
              <a:ext uri="{FF2B5EF4-FFF2-40B4-BE49-F238E27FC236}">
                <a16:creationId xmlns:a16="http://schemas.microsoft.com/office/drawing/2014/main" id="{53AED5F3-7AC2-5516-2540-8AB8A036F23E}"/>
              </a:ext>
            </a:extLst>
          </p:cNvPr>
          <p:cNvSpPr>
            <a:spLocks noGrp="1"/>
          </p:cNvSpPr>
          <p:nvPr>
            <p:ph sz="half" idx="2"/>
          </p:nvPr>
        </p:nvSpPr>
        <p:spPr>
          <a:xfrm>
            <a:off x="12344400" y="467360"/>
            <a:ext cx="10363200" cy="12801600"/>
          </a:xfrm>
        </p:spPr>
        <p:txBody>
          <a:bodyPr>
            <a:normAutofit/>
          </a:bodyPr>
          <a:lstStyle/>
          <a:p>
            <a:pPr marL="0" indent="0">
              <a:buNone/>
            </a:pPr>
            <a:r>
              <a:rPr lang="fr-FR" dirty="0">
                <a:solidFill>
                  <a:schemeClr val="accent1"/>
                </a:solidFill>
              </a:rPr>
              <a:t>Alors que nous proclamons sa mort et célébrons sa résurrection dans la gloire, envoie ton Esprit Saint afin que ce pain et ce vin soient pour nous le corps et le sang de ton cher Fils.</a:t>
            </a:r>
          </a:p>
          <a:p>
            <a:pPr marL="0" indent="0">
              <a:buNone/>
            </a:pPr>
            <a:endParaRPr lang="fr-FR" dirty="0"/>
          </a:p>
          <a:p>
            <a:pPr marL="0" indent="0">
              <a:buNone/>
            </a:pPr>
            <a:r>
              <a:rPr lang="fr-FR" dirty="0"/>
              <a:t>(Tous) </a:t>
            </a:r>
            <a:r>
              <a:rPr lang="fr-FR" sz="6600" dirty="0"/>
              <a:t>- </a:t>
            </a:r>
            <a:r>
              <a:rPr lang="fr-FR" sz="6600" b="1" dirty="0">
                <a:solidFill>
                  <a:schemeClr val="accent1"/>
                </a:solidFill>
              </a:rPr>
              <a:t>Lorsque nous mangeons et buvons ces dons sacrés, unis nous en Christ, notre Seigneur ressuscité.</a:t>
            </a:r>
            <a:endParaRPr lang="en-US" sz="6600" b="1" dirty="0">
              <a:solidFill>
                <a:schemeClr val="accent1"/>
              </a:solidFill>
            </a:endParaRPr>
          </a:p>
        </p:txBody>
      </p:sp>
    </p:spTree>
    <p:extLst>
      <p:ext uri="{BB962C8B-B14F-4D97-AF65-F5344CB8AC3E}">
        <p14:creationId xmlns:p14="http://schemas.microsoft.com/office/powerpoint/2010/main" val="3068513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92D8E-4C8E-214C-01DA-9A0ED3E54664}"/>
              </a:ext>
            </a:extLst>
          </p:cNvPr>
          <p:cNvSpPr>
            <a:spLocks noGrp="1"/>
          </p:cNvSpPr>
          <p:nvPr>
            <p:ph sz="half" idx="1"/>
          </p:nvPr>
        </p:nvSpPr>
        <p:spPr>
          <a:xfrm>
            <a:off x="1676400" y="386080"/>
            <a:ext cx="10363200" cy="12557760"/>
          </a:xfrm>
        </p:spPr>
        <p:txBody>
          <a:bodyPr>
            <a:normAutofit/>
          </a:bodyPr>
          <a:lstStyle/>
          <a:p>
            <a:pPr marL="0" indent="0">
              <a:buNone/>
            </a:pPr>
            <a:r>
              <a:rPr lang="en-GB" dirty="0"/>
              <a:t>With your whole Church throughout the world</a:t>
            </a:r>
          </a:p>
          <a:p>
            <a:pPr marL="0" indent="0">
              <a:buNone/>
            </a:pPr>
            <a:r>
              <a:rPr lang="en-GB" dirty="0"/>
              <a:t>we offer you this sacrifice of praise</a:t>
            </a:r>
          </a:p>
          <a:p>
            <a:pPr marL="0" indent="0">
              <a:buNone/>
            </a:pPr>
            <a:r>
              <a:rPr lang="en-GB" dirty="0"/>
              <a:t>and lift our voice to join the eternal song of heaven:</a:t>
            </a:r>
          </a:p>
          <a:p>
            <a:pPr marL="0" indent="0">
              <a:buNone/>
            </a:pPr>
            <a:r>
              <a:rPr lang="en-GB" dirty="0"/>
              <a:t>(All)- </a:t>
            </a:r>
            <a:r>
              <a:rPr lang="en-GB" b="1" dirty="0"/>
              <a:t>Holy, holy, holy Lord,</a:t>
            </a:r>
          </a:p>
          <a:p>
            <a:pPr marL="0" indent="0">
              <a:buNone/>
            </a:pPr>
            <a:r>
              <a:rPr lang="en-GB" b="1" dirty="0"/>
              <a:t>          God of power and might,</a:t>
            </a:r>
          </a:p>
          <a:p>
            <a:pPr marL="0" indent="0">
              <a:buNone/>
            </a:pPr>
            <a:r>
              <a:rPr lang="en-GB" b="1" dirty="0"/>
              <a:t>  	Heaven and earth are full of 	your glory. Hosanna in the 	highest.</a:t>
            </a:r>
          </a:p>
          <a:p>
            <a:pPr marL="0" indent="0">
              <a:buNone/>
            </a:pPr>
            <a:r>
              <a:rPr lang="en-GB" b="1" dirty="0"/>
              <a:t>  	  	 </a:t>
            </a:r>
            <a:endParaRPr lang="en-US" b="1" dirty="0"/>
          </a:p>
        </p:txBody>
      </p:sp>
      <p:sp>
        <p:nvSpPr>
          <p:cNvPr id="4" name="Content Placeholder 3">
            <a:extLst>
              <a:ext uri="{FF2B5EF4-FFF2-40B4-BE49-F238E27FC236}">
                <a16:creationId xmlns:a16="http://schemas.microsoft.com/office/drawing/2014/main" id="{01236869-9973-6F43-81E4-3966C2A4A47F}"/>
              </a:ext>
            </a:extLst>
          </p:cNvPr>
          <p:cNvSpPr>
            <a:spLocks noGrp="1"/>
          </p:cNvSpPr>
          <p:nvPr>
            <p:ph sz="half" idx="2"/>
          </p:nvPr>
        </p:nvSpPr>
        <p:spPr>
          <a:xfrm>
            <a:off x="12344400" y="386080"/>
            <a:ext cx="10363200" cy="12557760"/>
          </a:xfrm>
        </p:spPr>
        <p:txBody>
          <a:bodyPr>
            <a:normAutofit/>
          </a:bodyPr>
          <a:lstStyle/>
          <a:p>
            <a:pPr marL="0" indent="0">
              <a:buNone/>
            </a:pPr>
            <a:r>
              <a:rPr lang="fr-FR" dirty="0">
                <a:solidFill>
                  <a:schemeClr val="accent1"/>
                </a:solidFill>
              </a:rPr>
              <a:t>Avec toute votre Église à travers le monde nous t'offrons ce sacrifice de louange et élevons notre voix pour rejoindre le chant éternel du ciel :</a:t>
            </a:r>
          </a:p>
          <a:p>
            <a:pPr marL="0" indent="0">
              <a:buNone/>
            </a:pPr>
            <a:r>
              <a:rPr lang="fr-FR" dirty="0">
                <a:solidFill>
                  <a:schemeClr val="accent1"/>
                </a:solidFill>
              </a:rPr>
              <a:t>(Tous) </a:t>
            </a:r>
            <a:r>
              <a:rPr lang="fr-FR" dirty="0"/>
              <a:t>- </a:t>
            </a:r>
            <a:r>
              <a:rPr lang="fr-FR" b="1" dirty="0">
                <a:solidFill>
                  <a:schemeClr val="accent1"/>
                </a:solidFill>
              </a:rPr>
              <a:t>Saint, saint, saint 	Seigneur,</a:t>
            </a:r>
          </a:p>
          <a:p>
            <a:pPr marL="0" indent="0">
              <a:buNone/>
            </a:pPr>
            <a:r>
              <a:rPr lang="fr-FR" b="1" dirty="0">
                <a:solidFill>
                  <a:schemeClr val="accent1"/>
                </a:solidFill>
              </a:rPr>
              <a:t>           Dieu de puissance et de 	force, Le ciel et la terre sont 	remplis de ta gloire. 	Hosanna au plus haut.</a:t>
            </a:r>
            <a:endParaRPr lang="en-US" b="1" dirty="0">
              <a:solidFill>
                <a:schemeClr val="accent1"/>
              </a:solidFill>
            </a:endParaRPr>
          </a:p>
        </p:txBody>
      </p:sp>
    </p:spTree>
    <p:extLst>
      <p:ext uri="{BB962C8B-B14F-4D97-AF65-F5344CB8AC3E}">
        <p14:creationId xmlns:p14="http://schemas.microsoft.com/office/powerpoint/2010/main" val="151402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1AB4-EB75-2941-F4B7-02EAEBA2204B}"/>
              </a:ext>
            </a:extLst>
          </p:cNvPr>
          <p:cNvSpPr>
            <a:spLocks noGrp="1"/>
          </p:cNvSpPr>
          <p:nvPr>
            <p:ph type="title"/>
          </p:nvPr>
        </p:nvSpPr>
        <p:spPr>
          <a:xfrm>
            <a:off x="1676400" y="730251"/>
            <a:ext cx="21031200" cy="1708149"/>
          </a:xfrm>
        </p:spPr>
        <p:txBody>
          <a:bodyPr/>
          <a:lstStyle/>
          <a:p>
            <a:r>
              <a:rPr kumimoji="0" lang="en-GB" sz="8800" b="1" i="0" u="none" strike="noStrike" kern="1200" cap="none" spc="0" normalizeH="0" baseline="0" noProof="0" dirty="0">
                <a:ln>
                  <a:noFill/>
                </a:ln>
                <a:solidFill>
                  <a:prstClr val="black"/>
                </a:solidFill>
                <a:effectLst/>
                <a:uLnTx/>
                <a:uFillTx/>
                <a:latin typeface="Calibri Light" panose="020F0302020204030204"/>
                <a:ea typeface="+mj-ea"/>
                <a:cs typeface="+mj-cs"/>
              </a:rPr>
              <a:t>Bless the Lord O my Soul (10.000 Reasons)</a:t>
            </a:r>
            <a:endParaRPr lang="en-US" dirty="0"/>
          </a:p>
        </p:txBody>
      </p:sp>
      <p:sp>
        <p:nvSpPr>
          <p:cNvPr id="3" name="Content Placeholder 2">
            <a:extLst>
              <a:ext uri="{FF2B5EF4-FFF2-40B4-BE49-F238E27FC236}">
                <a16:creationId xmlns:a16="http://schemas.microsoft.com/office/drawing/2014/main" id="{F8A801E5-A74B-4586-8FF0-3294A7ABC24A}"/>
              </a:ext>
            </a:extLst>
          </p:cNvPr>
          <p:cNvSpPr>
            <a:spLocks noGrp="1"/>
          </p:cNvSpPr>
          <p:nvPr>
            <p:ph idx="1"/>
          </p:nvPr>
        </p:nvSpPr>
        <p:spPr>
          <a:xfrm>
            <a:off x="1676400" y="2661919"/>
            <a:ext cx="21031200" cy="10323829"/>
          </a:xfrm>
        </p:spPr>
        <p:txBody>
          <a:bodyPr>
            <a:normAutofit/>
          </a:bodyPr>
          <a:lstStyle/>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Bless the Lord, O my soul,</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O my soul, worship His holy Name.</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Sing like never before, O my soul.</a:t>
            </a: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I’ll worship Your holy Name.</a:t>
            </a:r>
          </a:p>
          <a:p>
            <a:pPr marL="0" marR="0" lvl="0" indent="0" algn="ctr" defTabSz="1828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1. The sun comes up, it’s a new day dawning;</a:t>
            </a:r>
          </a:p>
          <a:p>
            <a:pPr marL="0" marR="0" lvl="0" indent="0" algn="ctr" defTabSz="1828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It’s time to sing Your song again.</a:t>
            </a:r>
          </a:p>
          <a:p>
            <a:pPr marL="0" marR="0" lvl="0" indent="0" algn="ctr" defTabSz="1828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Whatever may pass and whatever lies before me,</a:t>
            </a:r>
          </a:p>
          <a:p>
            <a:pPr marL="0" marR="0" lvl="0" indent="0" algn="ctr" defTabSz="1828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Let me be singing when the evening comes.</a:t>
            </a:r>
            <a:endParaRPr kumimoji="0" lang="en-US" sz="8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0000"/>
              </a:lnSpc>
              <a:spcBef>
                <a:spcPts val="0"/>
              </a:spcBef>
              <a:buNone/>
            </a:pPr>
            <a:endParaRPr lang="fr-FR" sz="8000" dirty="0"/>
          </a:p>
        </p:txBody>
      </p:sp>
    </p:spTree>
    <p:extLst>
      <p:ext uri="{BB962C8B-B14F-4D97-AF65-F5344CB8AC3E}">
        <p14:creationId xmlns:p14="http://schemas.microsoft.com/office/powerpoint/2010/main" val="4064718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963F-D1CF-0ED8-CCCF-583EC475EB95}"/>
              </a:ext>
            </a:extLst>
          </p:cNvPr>
          <p:cNvSpPr>
            <a:spLocks noGrp="1"/>
          </p:cNvSpPr>
          <p:nvPr>
            <p:ph type="title"/>
          </p:nvPr>
        </p:nvSpPr>
        <p:spPr>
          <a:xfrm>
            <a:off x="1676400" y="730251"/>
            <a:ext cx="21031200" cy="1599292"/>
          </a:xfrm>
        </p:spPr>
        <p:txBody>
          <a:bodyPr/>
          <a:lstStyle/>
          <a:p>
            <a:r>
              <a:rPr lang="fr-FR" b="1" dirty="0">
                <a:latin typeface="+mn-lt"/>
              </a:rPr>
              <a:t>The </a:t>
            </a:r>
            <a:r>
              <a:rPr lang="fr-FR" b="1" dirty="0" err="1">
                <a:latin typeface="+mn-lt"/>
              </a:rPr>
              <a:t>Lord’s</a:t>
            </a:r>
            <a:r>
              <a:rPr lang="fr-FR" b="1" dirty="0">
                <a:latin typeface="+mn-lt"/>
              </a:rPr>
              <a:t> </a:t>
            </a:r>
            <a:r>
              <a:rPr lang="fr-FR" b="1" dirty="0" err="1">
                <a:latin typeface="+mn-lt"/>
              </a:rPr>
              <a:t>Prayer</a:t>
            </a:r>
            <a:r>
              <a:rPr lang="fr-FR" b="1" dirty="0">
                <a:latin typeface="+mn-lt"/>
              </a:rPr>
              <a:t> – La prière de Notre Père </a:t>
            </a:r>
            <a:endParaRPr lang="en-US" b="1" dirty="0">
              <a:latin typeface="+mn-lt"/>
            </a:endParaRPr>
          </a:p>
        </p:txBody>
      </p:sp>
      <p:sp>
        <p:nvSpPr>
          <p:cNvPr id="3" name="Content Placeholder 2">
            <a:extLst>
              <a:ext uri="{FF2B5EF4-FFF2-40B4-BE49-F238E27FC236}">
                <a16:creationId xmlns:a16="http://schemas.microsoft.com/office/drawing/2014/main" id="{08AED246-1A59-E448-CFCD-07CB90F7EDA8}"/>
              </a:ext>
            </a:extLst>
          </p:cNvPr>
          <p:cNvSpPr>
            <a:spLocks noGrp="1"/>
          </p:cNvSpPr>
          <p:nvPr>
            <p:ph sz="half" idx="1"/>
          </p:nvPr>
        </p:nvSpPr>
        <p:spPr>
          <a:xfrm>
            <a:off x="1132114" y="2612571"/>
            <a:ext cx="10907486" cy="10373177"/>
          </a:xfrm>
        </p:spPr>
        <p:txBody>
          <a:bodyPr/>
          <a:lstStyle/>
          <a:p>
            <a:pPr marL="0" indent="0">
              <a:spcBef>
                <a:spcPts val="0"/>
              </a:spcBef>
              <a:buNone/>
            </a:pPr>
            <a:r>
              <a:rPr lang="en-GB" sz="8000" dirty="0"/>
              <a:t>Our Father in heaven,</a:t>
            </a:r>
          </a:p>
          <a:p>
            <a:pPr marL="0" indent="0">
              <a:spcBef>
                <a:spcPts val="0"/>
              </a:spcBef>
              <a:buNone/>
            </a:pPr>
            <a:r>
              <a:rPr lang="en-GB" sz="8000" dirty="0"/>
              <a:t>hallowed be your name,</a:t>
            </a:r>
          </a:p>
          <a:p>
            <a:pPr marL="0" indent="0">
              <a:spcBef>
                <a:spcPts val="0"/>
              </a:spcBef>
              <a:buNone/>
            </a:pPr>
            <a:r>
              <a:rPr lang="en-GB" sz="8000" dirty="0"/>
              <a:t>your kingdom come,</a:t>
            </a:r>
          </a:p>
          <a:p>
            <a:pPr marL="0" indent="0">
              <a:spcBef>
                <a:spcPts val="0"/>
              </a:spcBef>
              <a:buNone/>
            </a:pPr>
            <a:r>
              <a:rPr lang="en-GB" sz="8000" dirty="0"/>
              <a:t>your will be done,</a:t>
            </a:r>
          </a:p>
          <a:p>
            <a:pPr marL="0" indent="0">
              <a:spcBef>
                <a:spcPts val="0"/>
              </a:spcBef>
              <a:buNone/>
            </a:pPr>
            <a:r>
              <a:rPr lang="en-GB" sz="8000" dirty="0"/>
              <a:t>on earth as in heaven.</a:t>
            </a:r>
          </a:p>
          <a:p>
            <a:pPr marL="0" indent="0">
              <a:spcBef>
                <a:spcPts val="0"/>
              </a:spcBef>
              <a:buNone/>
            </a:pPr>
            <a:r>
              <a:rPr lang="en-GB" sz="8000" dirty="0"/>
              <a:t>Give us today our daily 	bread.</a:t>
            </a:r>
          </a:p>
          <a:p>
            <a:pPr marL="0" indent="0">
              <a:buNone/>
            </a:pPr>
            <a:endParaRPr lang="en-US" dirty="0"/>
          </a:p>
        </p:txBody>
      </p:sp>
      <p:sp>
        <p:nvSpPr>
          <p:cNvPr id="4" name="Content Placeholder 3">
            <a:extLst>
              <a:ext uri="{FF2B5EF4-FFF2-40B4-BE49-F238E27FC236}">
                <a16:creationId xmlns:a16="http://schemas.microsoft.com/office/drawing/2014/main" id="{DEB7320D-3D8C-8DEE-182B-65DDB63AA16E}"/>
              </a:ext>
            </a:extLst>
          </p:cNvPr>
          <p:cNvSpPr>
            <a:spLocks noGrp="1"/>
          </p:cNvSpPr>
          <p:nvPr>
            <p:ph sz="half" idx="2"/>
          </p:nvPr>
        </p:nvSpPr>
        <p:spPr>
          <a:xfrm>
            <a:off x="12344400" y="2612571"/>
            <a:ext cx="10907486" cy="10373177"/>
          </a:xfrm>
        </p:spPr>
        <p:txBody>
          <a:bodyPr>
            <a:normAutofit/>
          </a:bodyPr>
          <a:lstStyle/>
          <a:p>
            <a:pPr marL="0" indent="0">
              <a:buNone/>
            </a:pPr>
            <a:r>
              <a:rPr lang="fr-FR" sz="8000" dirty="0">
                <a:solidFill>
                  <a:schemeClr val="accent1"/>
                </a:solidFill>
              </a:rPr>
              <a:t>Notre Père qui es au cieux, que ton Nom soit sanctifié, que ton règne vienne, que ta volonté soit faite sur la terre comme au ciel. Donne- nous aujourd’hui notre pain de ce jour. </a:t>
            </a:r>
            <a:endParaRPr lang="en-US" sz="8000" dirty="0">
              <a:solidFill>
                <a:schemeClr val="accent1"/>
              </a:solidFill>
            </a:endParaRPr>
          </a:p>
        </p:txBody>
      </p:sp>
    </p:spTree>
    <p:extLst>
      <p:ext uri="{BB962C8B-B14F-4D97-AF65-F5344CB8AC3E}">
        <p14:creationId xmlns:p14="http://schemas.microsoft.com/office/powerpoint/2010/main" val="271717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260CF-B43E-5FB7-CFFA-F374436A18C9}"/>
              </a:ext>
            </a:extLst>
          </p:cNvPr>
          <p:cNvSpPr>
            <a:spLocks noGrp="1"/>
          </p:cNvSpPr>
          <p:nvPr>
            <p:ph sz="half" idx="1"/>
          </p:nvPr>
        </p:nvSpPr>
        <p:spPr>
          <a:xfrm>
            <a:off x="1676400" y="1666240"/>
            <a:ext cx="10363200" cy="10687686"/>
          </a:xfrm>
        </p:spPr>
        <p:txBody>
          <a:bodyPr>
            <a:normAutofit lnSpcReduction="10000"/>
          </a:bodyPr>
          <a:lstStyle/>
          <a:p>
            <a:pPr marL="0" indent="0">
              <a:spcBef>
                <a:spcPts val="0"/>
              </a:spcBef>
              <a:buNone/>
            </a:pPr>
            <a:r>
              <a:rPr lang="en-GB" sz="8000" dirty="0"/>
              <a:t>Forgive us our sins</a:t>
            </a:r>
          </a:p>
          <a:p>
            <a:pPr marL="0" indent="0">
              <a:spcBef>
                <a:spcPts val="0"/>
              </a:spcBef>
              <a:buNone/>
            </a:pPr>
            <a:r>
              <a:rPr lang="en-GB" sz="8000" dirty="0"/>
              <a:t>as we forgive those who sin against us. Lead us not into temptation</a:t>
            </a:r>
          </a:p>
          <a:p>
            <a:pPr marL="0" indent="0">
              <a:spcBef>
                <a:spcPts val="0"/>
              </a:spcBef>
              <a:buNone/>
            </a:pPr>
            <a:r>
              <a:rPr lang="en-GB" sz="8000" dirty="0"/>
              <a:t>but deliver us from evil.</a:t>
            </a:r>
          </a:p>
          <a:p>
            <a:pPr marL="0" indent="0">
              <a:spcBef>
                <a:spcPts val="0"/>
              </a:spcBef>
              <a:buNone/>
            </a:pPr>
            <a:r>
              <a:rPr lang="en-GB" sz="8000" dirty="0"/>
              <a:t>For the kingdom, the power,</a:t>
            </a:r>
          </a:p>
          <a:p>
            <a:pPr marL="0" indent="0">
              <a:spcBef>
                <a:spcPts val="0"/>
              </a:spcBef>
              <a:buNone/>
            </a:pPr>
            <a:r>
              <a:rPr lang="en-GB" sz="8000" dirty="0"/>
              <a:t>and the glory are yours</a:t>
            </a:r>
          </a:p>
          <a:p>
            <a:pPr marL="0" indent="0">
              <a:spcBef>
                <a:spcPts val="0"/>
              </a:spcBef>
              <a:buNone/>
            </a:pPr>
            <a:r>
              <a:rPr lang="en-GB" sz="8000" dirty="0"/>
              <a:t>now and for ever.</a:t>
            </a:r>
          </a:p>
          <a:p>
            <a:pPr marL="0" indent="0">
              <a:spcBef>
                <a:spcPts val="0"/>
              </a:spcBef>
              <a:buNone/>
            </a:pPr>
            <a:r>
              <a:rPr lang="en-GB" sz="8000" dirty="0"/>
              <a:t>Amen.</a:t>
            </a:r>
          </a:p>
          <a:p>
            <a:pPr marL="0" indent="0">
              <a:buNone/>
            </a:pPr>
            <a:endParaRPr lang="en-US" dirty="0"/>
          </a:p>
        </p:txBody>
      </p:sp>
      <p:sp>
        <p:nvSpPr>
          <p:cNvPr id="4" name="Content Placeholder 3">
            <a:extLst>
              <a:ext uri="{FF2B5EF4-FFF2-40B4-BE49-F238E27FC236}">
                <a16:creationId xmlns:a16="http://schemas.microsoft.com/office/drawing/2014/main" id="{CC8AE2D2-04E1-35CA-D6F0-76AA8C3633F7}"/>
              </a:ext>
            </a:extLst>
          </p:cNvPr>
          <p:cNvSpPr>
            <a:spLocks noGrp="1"/>
          </p:cNvSpPr>
          <p:nvPr>
            <p:ph sz="half" idx="2"/>
          </p:nvPr>
        </p:nvSpPr>
        <p:spPr>
          <a:xfrm>
            <a:off x="12344400" y="1666240"/>
            <a:ext cx="10363200" cy="11297920"/>
          </a:xfrm>
        </p:spPr>
        <p:txBody>
          <a:bodyPr>
            <a:noAutofit/>
          </a:bodyPr>
          <a:lstStyle/>
          <a:p>
            <a:pPr marL="0" indent="0">
              <a:buNone/>
            </a:pPr>
            <a:r>
              <a:rPr lang="fr-FR" sz="7200" dirty="0">
                <a:solidFill>
                  <a:schemeClr val="accent1"/>
                </a:solidFill>
              </a:rPr>
              <a:t>Pardonne-nous nos offenses comme nous pardonnons aussi à ceux qui nous ont offensés. Et ne nous laisse pas entrer en tentation mais délivres-nous du mal. Car c’est à toi qu’appartiennent le règne, la puissance, et la gloire, pour les siècles des siècles. </a:t>
            </a:r>
            <a:r>
              <a:rPr lang="fr-FR" sz="7200" b="1" dirty="0">
                <a:solidFill>
                  <a:schemeClr val="accent1"/>
                </a:solidFill>
              </a:rPr>
              <a:t>Amen</a:t>
            </a:r>
            <a:endParaRPr lang="en-US" sz="7200" b="1" dirty="0">
              <a:solidFill>
                <a:schemeClr val="accent1"/>
              </a:solidFill>
            </a:endParaRPr>
          </a:p>
        </p:txBody>
      </p:sp>
    </p:spTree>
    <p:extLst>
      <p:ext uri="{BB962C8B-B14F-4D97-AF65-F5344CB8AC3E}">
        <p14:creationId xmlns:p14="http://schemas.microsoft.com/office/powerpoint/2010/main" val="169278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53D4DF-FB9B-46C0-AD36-7C808680DE18}"/>
              </a:ext>
            </a:extLst>
          </p:cNvPr>
          <p:cNvSpPr>
            <a:spLocks noGrp="1"/>
          </p:cNvSpPr>
          <p:nvPr>
            <p:ph sz="half" idx="1"/>
          </p:nvPr>
        </p:nvSpPr>
        <p:spPr>
          <a:xfrm>
            <a:off x="1676400" y="345440"/>
            <a:ext cx="10363200" cy="12557760"/>
          </a:xfrm>
        </p:spPr>
        <p:txBody>
          <a:bodyPr/>
          <a:lstStyle/>
          <a:p>
            <a:pPr marL="0" indent="0">
              <a:buNone/>
            </a:pPr>
            <a:r>
              <a:rPr lang="en-GB" b="1" dirty="0"/>
              <a:t>The breaking of bread</a:t>
            </a:r>
          </a:p>
          <a:p>
            <a:pPr marL="0" indent="0">
              <a:buNone/>
            </a:pPr>
            <a:endParaRPr lang="en-GB" dirty="0"/>
          </a:p>
          <a:p>
            <a:pPr marL="0" indent="0">
              <a:buNone/>
            </a:pPr>
            <a:r>
              <a:rPr lang="en-GB" sz="7200" dirty="0"/>
              <a:t>We break this bread  to share in the body of Christ. </a:t>
            </a:r>
          </a:p>
          <a:p>
            <a:pPr marL="0" indent="0">
              <a:buNone/>
            </a:pPr>
            <a:r>
              <a:rPr lang="en-GB" sz="7200" dirty="0"/>
              <a:t>Though we are many, we are one body,  for we all share in the one bread.</a:t>
            </a:r>
          </a:p>
          <a:p>
            <a:pPr marL="0" indent="0">
              <a:buNone/>
            </a:pPr>
            <a:endParaRPr lang="en-US" dirty="0"/>
          </a:p>
        </p:txBody>
      </p:sp>
      <p:sp>
        <p:nvSpPr>
          <p:cNvPr id="4" name="Content Placeholder 3">
            <a:extLst>
              <a:ext uri="{FF2B5EF4-FFF2-40B4-BE49-F238E27FC236}">
                <a16:creationId xmlns:a16="http://schemas.microsoft.com/office/drawing/2014/main" id="{F4EC420D-1C8D-2FA9-FB20-458F53F541F8}"/>
              </a:ext>
            </a:extLst>
          </p:cNvPr>
          <p:cNvSpPr>
            <a:spLocks noGrp="1"/>
          </p:cNvSpPr>
          <p:nvPr>
            <p:ph sz="half" idx="2"/>
          </p:nvPr>
        </p:nvSpPr>
        <p:spPr>
          <a:xfrm>
            <a:off x="12344400" y="345440"/>
            <a:ext cx="10363200" cy="12557760"/>
          </a:xfrm>
        </p:spPr>
        <p:txBody>
          <a:bodyPr/>
          <a:lstStyle/>
          <a:p>
            <a:pPr marL="0" indent="0">
              <a:buNone/>
            </a:pPr>
            <a:r>
              <a:rPr lang="fr-FR" b="1" dirty="0">
                <a:solidFill>
                  <a:schemeClr val="accent1"/>
                </a:solidFill>
              </a:rPr>
              <a:t>La fraction du pain</a:t>
            </a:r>
          </a:p>
          <a:p>
            <a:pPr marL="0" indent="0">
              <a:buNone/>
            </a:pPr>
            <a:endParaRPr lang="fr-FR" dirty="0"/>
          </a:p>
          <a:p>
            <a:pPr marL="0" indent="0">
              <a:buNone/>
            </a:pPr>
            <a:r>
              <a:rPr lang="fr-FR" sz="7200" dirty="0">
                <a:solidFill>
                  <a:schemeClr val="accent1"/>
                </a:solidFill>
              </a:rPr>
              <a:t>En rompant ce pain,</a:t>
            </a:r>
          </a:p>
          <a:p>
            <a:pPr marL="0" indent="0">
              <a:buNone/>
            </a:pPr>
            <a:r>
              <a:rPr lang="fr-FR" sz="7200" dirty="0">
                <a:solidFill>
                  <a:schemeClr val="accent1"/>
                </a:solidFill>
              </a:rPr>
              <a:t>nous partageons le corps du Christ. Ensemble, nous ne formons qu’un seul corps, car nous partageons le même pain.</a:t>
            </a:r>
          </a:p>
          <a:p>
            <a:pPr marL="0" indent="0">
              <a:buNone/>
            </a:pPr>
            <a:endParaRPr lang="en-US" dirty="0"/>
          </a:p>
        </p:txBody>
      </p:sp>
    </p:spTree>
    <p:extLst>
      <p:ext uri="{BB962C8B-B14F-4D97-AF65-F5344CB8AC3E}">
        <p14:creationId xmlns:p14="http://schemas.microsoft.com/office/powerpoint/2010/main" val="316863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6B69-B6D0-F035-60C3-1CDB9DFE4074}"/>
              </a:ext>
            </a:extLst>
          </p:cNvPr>
          <p:cNvSpPr>
            <a:spLocks noGrp="1"/>
          </p:cNvSpPr>
          <p:nvPr>
            <p:ph type="title"/>
          </p:nvPr>
        </p:nvSpPr>
        <p:spPr>
          <a:xfrm>
            <a:off x="1676400" y="730251"/>
            <a:ext cx="21031200" cy="1240789"/>
          </a:xfrm>
        </p:spPr>
        <p:txBody>
          <a:bodyPr>
            <a:normAutofit/>
          </a:bodyPr>
          <a:lstStyle/>
          <a:p>
            <a:r>
              <a:rPr lang="fr-FR" sz="8000" b="1" dirty="0" err="1">
                <a:latin typeface="+mn-lt"/>
              </a:rPr>
              <a:t>Jesus</a:t>
            </a:r>
            <a:r>
              <a:rPr lang="fr-FR" sz="8000" b="1" dirty="0">
                <a:latin typeface="+mn-lt"/>
              </a:rPr>
              <a:t>, the Lamb of God – </a:t>
            </a:r>
            <a:r>
              <a:rPr lang="fr-FR" sz="8000" b="1" dirty="0" err="1">
                <a:latin typeface="+mn-lt"/>
              </a:rPr>
              <a:t>Jesus</a:t>
            </a:r>
            <a:r>
              <a:rPr lang="fr-FR" sz="8000" b="1" dirty="0">
                <a:latin typeface="+mn-lt"/>
              </a:rPr>
              <a:t>, l’agneau de Dieu</a:t>
            </a:r>
            <a:endParaRPr lang="en-US" sz="8000" b="1" dirty="0">
              <a:latin typeface="+mn-lt"/>
            </a:endParaRPr>
          </a:p>
        </p:txBody>
      </p:sp>
      <p:sp>
        <p:nvSpPr>
          <p:cNvPr id="3" name="Content Placeholder 2">
            <a:extLst>
              <a:ext uri="{FF2B5EF4-FFF2-40B4-BE49-F238E27FC236}">
                <a16:creationId xmlns:a16="http://schemas.microsoft.com/office/drawing/2014/main" id="{3FA4A942-AC50-7B8C-BDC0-F185613D0982}"/>
              </a:ext>
            </a:extLst>
          </p:cNvPr>
          <p:cNvSpPr>
            <a:spLocks noGrp="1"/>
          </p:cNvSpPr>
          <p:nvPr>
            <p:ph sz="half" idx="1"/>
          </p:nvPr>
        </p:nvSpPr>
        <p:spPr>
          <a:xfrm>
            <a:off x="1676400" y="2133600"/>
            <a:ext cx="10363200" cy="10220326"/>
          </a:xfrm>
        </p:spPr>
        <p:txBody>
          <a:bodyPr>
            <a:normAutofit lnSpcReduction="10000"/>
          </a:bodyPr>
          <a:lstStyle/>
          <a:p>
            <a:pPr marL="0" indent="0">
              <a:buNone/>
            </a:pPr>
            <a:r>
              <a:rPr lang="en-GB" sz="6000" dirty="0"/>
              <a:t>Lamb of God , </a:t>
            </a:r>
            <a:br>
              <a:rPr lang="en-GB" sz="6000" dirty="0"/>
            </a:br>
            <a:r>
              <a:rPr lang="en-GB" sz="6000" dirty="0"/>
              <a:t>You take away the sin of the world </a:t>
            </a:r>
            <a:br>
              <a:rPr lang="en-GB" sz="6000" dirty="0"/>
            </a:br>
            <a:r>
              <a:rPr lang="en-GB" sz="6000" b="1" dirty="0"/>
              <a:t>Have mercy on us</a:t>
            </a:r>
            <a:r>
              <a:rPr lang="en-GB" sz="6000" dirty="0"/>
              <a:t>  </a:t>
            </a:r>
          </a:p>
          <a:p>
            <a:pPr marL="0" indent="0">
              <a:buNone/>
            </a:pPr>
            <a:r>
              <a:rPr lang="en-GB" sz="6000" dirty="0"/>
              <a:t>Lamb of God</a:t>
            </a:r>
            <a:br>
              <a:rPr lang="en-GB" sz="6000" dirty="0"/>
            </a:br>
            <a:r>
              <a:rPr lang="en-GB" sz="6000" dirty="0"/>
              <a:t>You take away the sin of the world</a:t>
            </a:r>
            <a:br>
              <a:rPr lang="en-GB" sz="6000" dirty="0"/>
            </a:br>
            <a:r>
              <a:rPr lang="en-GB" sz="6000" b="1" dirty="0"/>
              <a:t>Have mercy on us</a:t>
            </a:r>
            <a:r>
              <a:rPr lang="en-GB" sz="6000" dirty="0"/>
              <a:t>.</a:t>
            </a:r>
          </a:p>
          <a:p>
            <a:pPr marL="0" indent="0">
              <a:buNone/>
            </a:pPr>
            <a:r>
              <a:rPr lang="en-GB" sz="6000" dirty="0"/>
              <a:t>Lamb of God</a:t>
            </a:r>
            <a:br>
              <a:rPr lang="en-GB" sz="6000" dirty="0"/>
            </a:br>
            <a:r>
              <a:rPr lang="en-GB" sz="6000" dirty="0"/>
              <a:t>You take away the sin of the world</a:t>
            </a:r>
            <a:br>
              <a:rPr lang="en-GB" sz="6000" dirty="0"/>
            </a:br>
            <a:r>
              <a:rPr lang="en-GB" sz="6000" b="1" dirty="0"/>
              <a:t>Grant us peace</a:t>
            </a:r>
          </a:p>
          <a:p>
            <a:pPr marL="0" indent="0">
              <a:buNone/>
            </a:pPr>
            <a:endParaRPr lang="en-US" dirty="0"/>
          </a:p>
        </p:txBody>
      </p:sp>
      <p:sp>
        <p:nvSpPr>
          <p:cNvPr id="4" name="Content Placeholder 3">
            <a:extLst>
              <a:ext uri="{FF2B5EF4-FFF2-40B4-BE49-F238E27FC236}">
                <a16:creationId xmlns:a16="http://schemas.microsoft.com/office/drawing/2014/main" id="{4CC20BA1-7154-3439-7698-7BCCBC30994D}"/>
              </a:ext>
            </a:extLst>
          </p:cNvPr>
          <p:cNvSpPr>
            <a:spLocks noGrp="1"/>
          </p:cNvSpPr>
          <p:nvPr>
            <p:ph sz="half" idx="2"/>
          </p:nvPr>
        </p:nvSpPr>
        <p:spPr>
          <a:xfrm>
            <a:off x="12344400" y="2133600"/>
            <a:ext cx="10363200" cy="10220326"/>
          </a:xfrm>
        </p:spPr>
        <p:txBody>
          <a:bodyPr>
            <a:normAutofit lnSpcReduction="10000"/>
          </a:bodyPr>
          <a:lstStyle/>
          <a:p>
            <a:pPr marL="0" indent="0">
              <a:buNone/>
            </a:pPr>
            <a:r>
              <a:rPr lang="fr-FR" sz="6600" dirty="0">
                <a:solidFill>
                  <a:schemeClr val="accent1"/>
                </a:solidFill>
              </a:rPr>
              <a:t>L’agneau de Dieu qui </a:t>
            </a:r>
            <a:r>
              <a:rPr lang="fr-FR" sz="6600" dirty="0" err="1">
                <a:solidFill>
                  <a:schemeClr val="accent1"/>
                </a:solidFill>
              </a:rPr>
              <a:t>enleve</a:t>
            </a:r>
            <a:r>
              <a:rPr lang="fr-FR" sz="6600" dirty="0">
                <a:solidFill>
                  <a:schemeClr val="accent1"/>
                </a:solidFill>
              </a:rPr>
              <a:t> le péché du monde: </a:t>
            </a:r>
            <a:r>
              <a:rPr lang="fr-FR" sz="6600" b="1" dirty="0">
                <a:solidFill>
                  <a:schemeClr val="accent1"/>
                </a:solidFill>
              </a:rPr>
              <a:t>Prends pitié de nous.</a:t>
            </a:r>
          </a:p>
          <a:p>
            <a:pPr marL="0" indent="0">
              <a:buNone/>
            </a:pPr>
            <a:r>
              <a:rPr lang="fr-FR" sz="6600" dirty="0">
                <a:solidFill>
                  <a:schemeClr val="accent1"/>
                </a:solidFill>
              </a:rPr>
              <a:t>L’agneau de Dieu qui </a:t>
            </a:r>
            <a:r>
              <a:rPr lang="fr-FR" sz="6600" dirty="0" err="1">
                <a:solidFill>
                  <a:schemeClr val="accent1"/>
                </a:solidFill>
              </a:rPr>
              <a:t>enleve</a:t>
            </a:r>
            <a:r>
              <a:rPr lang="fr-FR" sz="6600" dirty="0">
                <a:solidFill>
                  <a:schemeClr val="accent1"/>
                </a:solidFill>
              </a:rPr>
              <a:t> le péché du monde: </a:t>
            </a:r>
            <a:r>
              <a:rPr lang="fr-FR" sz="6600" b="1" dirty="0">
                <a:solidFill>
                  <a:schemeClr val="accent1"/>
                </a:solidFill>
              </a:rPr>
              <a:t>Prends pitié de nous.</a:t>
            </a:r>
          </a:p>
          <a:p>
            <a:pPr marL="0" indent="0">
              <a:buNone/>
            </a:pPr>
            <a:r>
              <a:rPr lang="fr-FR" sz="6600" dirty="0">
                <a:solidFill>
                  <a:schemeClr val="accent1"/>
                </a:solidFill>
              </a:rPr>
              <a:t>L’agneau de Dieu qui </a:t>
            </a:r>
            <a:r>
              <a:rPr lang="fr-FR" sz="6600" dirty="0" err="1">
                <a:solidFill>
                  <a:schemeClr val="accent1"/>
                </a:solidFill>
              </a:rPr>
              <a:t>enleve</a:t>
            </a:r>
            <a:r>
              <a:rPr lang="fr-FR" sz="6600" dirty="0">
                <a:solidFill>
                  <a:schemeClr val="accent1"/>
                </a:solidFill>
              </a:rPr>
              <a:t> le péché du monde: </a:t>
            </a:r>
            <a:r>
              <a:rPr lang="fr-FR" sz="6600" b="1" dirty="0">
                <a:solidFill>
                  <a:schemeClr val="accent1"/>
                </a:solidFill>
              </a:rPr>
              <a:t>donne- nous la paix.</a:t>
            </a:r>
          </a:p>
          <a:p>
            <a:pPr marL="0" indent="0">
              <a:buNone/>
            </a:pPr>
            <a:endParaRPr lang="en-US" b="1" dirty="0"/>
          </a:p>
        </p:txBody>
      </p:sp>
    </p:spTree>
    <p:extLst>
      <p:ext uri="{BB962C8B-B14F-4D97-AF65-F5344CB8AC3E}">
        <p14:creationId xmlns:p14="http://schemas.microsoft.com/office/powerpoint/2010/main" val="278717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4F5E-0BB1-8996-AA38-4371D28E3588}"/>
              </a:ext>
            </a:extLst>
          </p:cNvPr>
          <p:cNvSpPr>
            <a:spLocks noGrp="1"/>
          </p:cNvSpPr>
          <p:nvPr>
            <p:ph type="title"/>
          </p:nvPr>
        </p:nvSpPr>
        <p:spPr>
          <a:xfrm>
            <a:off x="1676400" y="730251"/>
            <a:ext cx="21031200" cy="1281429"/>
          </a:xfrm>
        </p:spPr>
        <p:txBody>
          <a:bodyPr>
            <a:normAutofit/>
          </a:bodyPr>
          <a:lstStyle/>
          <a:p>
            <a:r>
              <a:rPr lang="fr-FR" sz="7200" b="1" dirty="0" err="1">
                <a:latin typeface="+mn-lt"/>
              </a:rPr>
              <a:t>Post-Communion</a:t>
            </a:r>
            <a:r>
              <a:rPr lang="fr-FR" sz="7200" b="1" dirty="0">
                <a:latin typeface="+mn-lt"/>
              </a:rPr>
              <a:t> </a:t>
            </a:r>
            <a:r>
              <a:rPr lang="fr-FR" sz="7200" b="1" dirty="0" err="1">
                <a:latin typeface="+mn-lt"/>
              </a:rPr>
              <a:t>Prayer</a:t>
            </a:r>
            <a:r>
              <a:rPr lang="fr-FR" sz="7200" b="1" dirty="0">
                <a:latin typeface="+mn-lt"/>
              </a:rPr>
              <a:t> – Prière après Communion</a:t>
            </a:r>
            <a:endParaRPr lang="en-US" sz="7200" b="1" dirty="0">
              <a:latin typeface="+mn-lt"/>
            </a:endParaRPr>
          </a:p>
        </p:txBody>
      </p:sp>
      <p:sp>
        <p:nvSpPr>
          <p:cNvPr id="3" name="Content Placeholder 2">
            <a:extLst>
              <a:ext uri="{FF2B5EF4-FFF2-40B4-BE49-F238E27FC236}">
                <a16:creationId xmlns:a16="http://schemas.microsoft.com/office/drawing/2014/main" id="{0016FCAD-3941-DBE7-30F4-764D867114DE}"/>
              </a:ext>
            </a:extLst>
          </p:cNvPr>
          <p:cNvSpPr>
            <a:spLocks noGrp="1"/>
          </p:cNvSpPr>
          <p:nvPr>
            <p:ph sz="half" idx="1"/>
          </p:nvPr>
        </p:nvSpPr>
        <p:spPr>
          <a:xfrm>
            <a:off x="1676400" y="2174240"/>
            <a:ext cx="10363200" cy="10179686"/>
          </a:xfrm>
        </p:spPr>
        <p:txBody>
          <a:bodyPr/>
          <a:lstStyle/>
          <a:p>
            <a:pPr marL="0" indent="0">
              <a:buNone/>
            </a:pPr>
            <a:r>
              <a:rPr lang="en-GB" sz="6600" b="1" dirty="0"/>
              <a:t>Almighty God,</a:t>
            </a:r>
          </a:p>
          <a:p>
            <a:pPr marL="0" indent="0">
              <a:buNone/>
            </a:pPr>
            <a:r>
              <a:rPr lang="en-GB" sz="6600" b="1" dirty="0"/>
              <a:t>we thank you for feeding us with the body and blood of your Son Jesus Christ. Through him we offer you our souls and bodies, to be a living sacrifice. Send us out in the power of your Spirit to live and work to your praise and glory. Amen.</a:t>
            </a:r>
          </a:p>
          <a:p>
            <a:pPr marL="0" indent="0">
              <a:buNone/>
            </a:pPr>
            <a:endParaRPr lang="en-US" dirty="0"/>
          </a:p>
        </p:txBody>
      </p:sp>
      <p:sp>
        <p:nvSpPr>
          <p:cNvPr id="4" name="Content Placeholder 3">
            <a:extLst>
              <a:ext uri="{FF2B5EF4-FFF2-40B4-BE49-F238E27FC236}">
                <a16:creationId xmlns:a16="http://schemas.microsoft.com/office/drawing/2014/main" id="{77C25CEA-FC97-A117-9932-E4DD4767B3F5}"/>
              </a:ext>
            </a:extLst>
          </p:cNvPr>
          <p:cNvSpPr>
            <a:spLocks noGrp="1"/>
          </p:cNvSpPr>
          <p:nvPr>
            <p:ph sz="half" idx="2"/>
          </p:nvPr>
        </p:nvSpPr>
        <p:spPr>
          <a:xfrm>
            <a:off x="12344400" y="2092960"/>
            <a:ext cx="10363200" cy="10260966"/>
          </a:xfrm>
        </p:spPr>
        <p:txBody>
          <a:bodyPr>
            <a:normAutofit/>
          </a:bodyPr>
          <a:lstStyle/>
          <a:p>
            <a:pPr marL="0" indent="0">
              <a:buNone/>
            </a:pPr>
            <a:r>
              <a:rPr lang="fr-FR" sz="6000" b="1" dirty="0">
                <a:solidFill>
                  <a:schemeClr val="accent1"/>
                </a:solidFill>
              </a:rPr>
              <a:t>Dieu Tout-Puissant,</a:t>
            </a:r>
          </a:p>
          <a:p>
            <a:pPr marL="0" indent="0">
              <a:buNone/>
            </a:pPr>
            <a:r>
              <a:rPr lang="fr-FR" sz="6000" b="1" dirty="0">
                <a:solidFill>
                  <a:schemeClr val="accent1"/>
                </a:solidFill>
              </a:rPr>
              <a:t>nous te remercions de nous avoir nourris du corps et du sang de ton Fils Jésus-Christ. Par lui, nous vous offrons nos âmes et nos corps, pour être un sacrifice vivant.</a:t>
            </a:r>
          </a:p>
          <a:p>
            <a:pPr marL="0" indent="0">
              <a:buNone/>
            </a:pPr>
            <a:r>
              <a:rPr lang="fr-FR" sz="6000" b="1" dirty="0">
                <a:solidFill>
                  <a:schemeClr val="accent1"/>
                </a:solidFill>
              </a:rPr>
              <a:t>Envoie-nous dans la puissance de ton Esprit pour vivre et travailler à ta louange et à ta gloire. Amen.</a:t>
            </a:r>
            <a:endParaRPr lang="en-US" sz="6000" b="1" dirty="0">
              <a:solidFill>
                <a:schemeClr val="accent1"/>
              </a:solidFill>
            </a:endParaRPr>
          </a:p>
        </p:txBody>
      </p:sp>
    </p:spTree>
    <p:extLst>
      <p:ext uri="{BB962C8B-B14F-4D97-AF65-F5344CB8AC3E}">
        <p14:creationId xmlns:p14="http://schemas.microsoft.com/office/powerpoint/2010/main" val="405860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haplain@englishchurch-liege.be…"/>
          <p:cNvSpPr txBox="1">
            <a:spLocks noGrp="1"/>
          </p:cNvSpPr>
          <p:nvPr>
            <p:ph type="body" sz="quarter" idx="1"/>
          </p:nvPr>
        </p:nvSpPr>
        <p:spPr>
          <a:xfrm>
            <a:off x="1065620" y="11041636"/>
            <a:ext cx="10896222" cy="1835504"/>
          </a:xfrm>
          <a:prstGeom prst="rect">
            <a:avLst/>
          </a:prstGeom>
        </p:spPr>
        <p:txBody>
          <a:bodyPr>
            <a:normAutofit fontScale="85000" lnSpcReduction="10000"/>
          </a:bodyPr>
          <a:lstStyle/>
          <a:p>
            <a:r>
              <a:rPr dirty="0"/>
              <a:t>chaplain@englishchurch-liege.be</a:t>
            </a:r>
          </a:p>
          <a:p>
            <a:r>
              <a:rPr b="1" dirty="0"/>
              <a:t>Bank account nr: BE43 3632 0195 9801</a:t>
            </a:r>
          </a:p>
        </p:txBody>
      </p:sp>
      <p:sp>
        <p:nvSpPr>
          <p:cNvPr id="185" name="THe English Church"/>
          <p:cNvSpPr txBox="1">
            <a:spLocks noGrp="1"/>
          </p:cNvSpPr>
          <p:nvPr>
            <p:ph type="title"/>
          </p:nvPr>
        </p:nvSpPr>
        <p:spPr>
          <a:prstGeom prst="rect">
            <a:avLst/>
          </a:prstGeom>
        </p:spPr>
        <p:txBody>
          <a:bodyPr>
            <a:normAutofit fontScale="90000"/>
          </a:bodyPr>
          <a:lstStyle>
            <a:lvl1pPr defTabSz="538885">
              <a:defRPr sz="7548" spc="-754"/>
            </a:lvl1pPr>
          </a:lstStyle>
          <a:p>
            <a:r>
              <a:rPr lang="fr-FR" b="1" dirty="0">
                <a:solidFill>
                  <a:schemeClr val="tx1"/>
                </a:solidFill>
              </a:rPr>
              <a:t>NOTICES /COMMUNIQUÉ S</a:t>
            </a:r>
            <a:endParaRPr b="1" dirty="0">
              <a:solidFill>
                <a:schemeClr val="tx1"/>
              </a:solidFill>
            </a:endParaRPr>
          </a:p>
        </p:txBody>
      </p:sp>
      <p:pic>
        <p:nvPicPr>
          <p:cNvPr id="186" name="Afbeelding" descr="Afbeelding"/>
          <p:cNvPicPr>
            <a:picLocks noGrp="1" noChangeAspect="1"/>
          </p:cNvPicPr>
          <p:nvPr>
            <p:ph type="pic" idx="4294967295"/>
          </p:nvPr>
        </p:nvPicPr>
        <p:blipFill>
          <a:blip r:embed="rId2"/>
          <a:srcRect l="23501" r="23501"/>
          <a:stretch>
            <a:fillRect/>
          </a:stretch>
        </p:blipFill>
        <p:spPr>
          <a:xfrm>
            <a:off x="13995400" y="-4763"/>
            <a:ext cx="10388600" cy="13068301"/>
          </a:xfrm>
          <a:prstGeom prst="rect">
            <a:avLst/>
          </a:prstGeom>
        </p:spPr>
      </p:pic>
      <p:graphicFrame>
        <p:nvGraphicFramePr>
          <p:cNvPr id="5" name="Tabel">
            <a:extLst>
              <a:ext uri="{FF2B5EF4-FFF2-40B4-BE49-F238E27FC236}">
                <a16:creationId xmlns:a16="http://schemas.microsoft.com/office/drawing/2014/main" id="{BB95E517-C3F0-5746-A0E1-13C6F316913C}"/>
              </a:ext>
            </a:extLst>
          </p:cNvPr>
          <p:cNvGraphicFramePr/>
          <p:nvPr>
            <p:extLst>
              <p:ext uri="{D42A27DB-BD31-4B8C-83A1-F6EECF244321}">
                <p14:modId xmlns:p14="http://schemas.microsoft.com/office/powerpoint/2010/main" val="3521647038"/>
              </p:ext>
            </p:extLst>
          </p:nvPr>
        </p:nvGraphicFramePr>
        <p:xfrm>
          <a:off x="923380" y="3294954"/>
          <a:ext cx="9693946" cy="6702486"/>
        </p:xfrm>
        <a:graphic>
          <a:graphicData uri="http://schemas.openxmlformats.org/drawingml/2006/table">
            <a:tbl>
              <a:tblPr firstRow="1" firstCol="1">
                <a:tableStyleId>{4C3C2611-4C71-4FC5-86AE-919BDF0F9419}</a:tableStyleId>
              </a:tblPr>
              <a:tblGrid>
                <a:gridCol w="3226940">
                  <a:extLst>
                    <a:ext uri="{9D8B030D-6E8A-4147-A177-3AD203B41FA5}">
                      <a16:colId xmlns:a16="http://schemas.microsoft.com/office/drawing/2014/main" val="20000"/>
                    </a:ext>
                  </a:extLst>
                </a:gridCol>
                <a:gridCol w="6467006">
                  <a:extLst>
                    <a:ext uri="{9D8B030D-6E8A-4147-A177-3AD203B41FA5}">
                      <a16:colId xmlns:a16="http://schemas.microsoft.com/office/drawing/2014/main" val="20001"/>
                    </a:ext>
                  </a:extLst>
                </a:gridCol>
              </a:tblGrid>
              <a:tr h="1416701">
                <a:tc>
                  <a:txBody>
                    <a:bodyPr/>
                    <a:lstStyle/>
                    <a:p>
                      <a:pPr algn="ctr" defTabSz="914400">
                        <a:lnSpc>
                          <a:spcPct val="100000"/>
                        </a:lnSpc>
                        <a:defRPr b="0">
                          <a:solidFill>
                            <a:srgbClr val="000000"/>
                          </a:solidFill>
                        </a:defRPr>
                      </a:pPr>
                      <a:r>
                        <a:rPr sz="5400" b="1" dirty="0">
                          <a:solidFill>
                            <a:schemeClr val="accent4">
                              <a:hueOff val="-647545"/>
                              <a:lumOff val="-4635"/>
                            </a:schemeClr>
                          </a:solidFill>
                          <a:latin typeface="+mn-lt"/>
                          <a:ea typeface="+mn-ea"/>
                          <a:cs typeface="+mn-cs"/>
                          <a:sym typeface="Trebuchet MS"/>
                        </a:rPr>
                        <a:t>Date</a:t>
                      </a:r>
                    </a:p>
                  </a:txBody>
                  <a:tcPr marL="50800" marR="50800" marT="50800" marB="50800" anchor="ctr" horzOverflow="overflow">
                    <a:lnL w="12700">
                      <a:miter lim="400000"/>
                    </a:lnL>
                    <a:lnR w="50800">
                      <a:solidFill>
                        <a:schemeClr val="accent4">
                          <a:hueOff val="-647545"/>
                          <a:lumOff val="-4635"/>
                        </a:schemeClr>
                      </a:solidFill>
                      <a:miter lim="400000"/>
                    </a:lnR>
                    <a:lnB w="50800">
                      <a:solidFill>
                        <a:schemeClr val="accent4">
                          <a:hueOff val="-647545"/>
                          <a:lumOff val="-4635"/>
                        </a:schemeClr>
                      </a:solidFill>
                      <a:miter lim="400000"/>
                    </a:lnB>
                  </a:tcPr>
                </a:tc>
                <a:tc>
                  <a:txBody>
                    <a:bodyPr/>
                    <a:lstStyle/>
                    <a:p>
                      <a:pPr algn="ctr" defTabSz="914400">
                        <a:lnSpc>
                          <a:spcPct val="100000"/>
                        </a:lnSpc>
                        <a:defRPr b="0">
                          <a:solidFill>
                            <a:srgbClr val="000000"/>
                          </a:solidFill>
                        </a:defRPr>
                      </a:pPr>
                      <a:r>
                        <a:rPr sz="5400" b="1" dirty="0">
                          <a:solidFill>
                            <a:schemeClr val="accent4">
                              <a:hueOff val="-647545"/>
                              <a:lumOff val="-4635"/>
                            </a:schemeClr>
                          </a:solidFill>
                          <a:latin typeface="+mn-lt"/>
                          <a:ea typeface="+mn-ea"/>
                          <a:cs typeface="+mn-cs"/>
                          <a:sym typeface="Trebuchet MS"/>
                        </a:rPr>
                        <a:t>Event</a:t>
                      </a:r>
                    </a:p>
                  </a:txBody>
                  <a:tcPr marL="50800" marR="50800" marT="50800" marB="50800" anchor="ctr" horzOverflow="overflow">
                    <a:lnL w="50800">
                      <a:solidFill>
                        <a:schemeClr val="accent4">
                          <a:hueOff val="-647545"/>
                          <a:lumOff val="-4635"/>
                        </a:schemeClr>
                      </a:solidFill>
                      <a:miter lim="400000"/>
                    </a:lnL>
                    <a:lnR w="12700">
                      <a:miter lim="400000"/>
                    </a:lnR>
                    <a:lnB w="50800">
                      <a:solidFill>
                        <a:schemeClr val="accent4">
                          <a:hueOff val="-647545"/>
                          <a:lumOff val="-4635"/>
                        </a:schemeClr>
                      </a:solidFill>
                      <a:miter lim="400000"/>
                    </a:lnB>
                  </a:tcPr>
                </a:tc>
                <a:extLst>
                  <a:ext uri="{0D108BD9-81ED-4DB2-BD59-A6C34878D82A}">
                    <a16:rowId xmlns:a16="http://schemas.microsoft.com/office/drawing/2014/main" val="10000"/>
                  </a:ext>
                </a:extLst>
              </a:tr>
              <a:tr h="5285785">
                <a:tc>
                  <a:txBody>
                    <a:bodyPr/>
                    <a:lstStyle/>
                    <a:p>
                      <a:pPr algn="ctr" defTabSz="914400">
                        <a:lnSpc>
                          <a:spcPct val="100000"/>
                        </a:lnSpc>
                        <a:defRPr sz="3200">
                          <a:latin typeface="+mn-lt"/>
                          <a:ea typeface="+mn-ea"/>
                          <a:cs typeface="+mn-cs"/>
                          <a:sym typeface="Trebuchet MS"/>
                        </a:defRPr>
                      </a:pPr>
                      <a:r>
                        <a:rPr lang="nl-NL" sz="5400" dirty="0" err="1">
                          <a:solidFill>
                            <a:schemeClr val="accent4"/>
                          </a:solidFill>
                        </a:rPr>
                        <a:t>Sunday</a:t>
                      </a:r>
                      <a:r>
                        <a:rPr lang="nl-NL" sz="5400" dirty="0">
                          <a:solidFill>
                            <a:schemeClr val="accent4"/>
                          </a:solidFill>
                        </a:rPr>
                        <a:t> 25 Feb. 14.00</a:t>
                      </a:r>
                    </a:p>
                    <a:p>
                      <a:pPr algn="ctr" defTabSz="914400">
                        <a:lnSpc>
                          <a:spcPct val="100000"/>
                        </a:lnSpc>
                        <a:defRPr sz="3200">
                          <a:latin typeface="+mn-lt"/>
                          <a:ea typeface="+mn-ea"/>
                          <a:cs typeface="+mn-cs"/>
                          <a:sym typeface="Trebuchet MS"/>
                        </a:defRPr>
                      </a:pPr>
                      <a:r>
                        <a:rPr lang="nl-NL" sz="5400" dirty="0" err="1">
                          <a:solidFill>
                            <a:schemeClr val="accent4"/>
                          </a:solidFill>
                        </a:rPr>
                        <a:t>Thurs</a:t>
                      </a:r>
                      <a:r>
                        <a:rPr lang="nl-NL" sz="5400" dirty="0">
                          <a:solidFill>
                            <a:schemeClr val="accent4"/>
                          </a:solidFill>
                        </a:rPr>
                        <a:t>. 19:30</a:t>
                      </a:r>
                      <a:endParaRPr sz="5400" dirty="0">
                        <a:solidFill>
                          <a:schemeClr val="accent4"/>
                        </a:solidFill>
                      </a:endParaRPr>
                    </a:p>
                  </a:txBody>
                  <a:tcPr marL="50800" marR="50800" marT="50800" marB="50800" anchor="ctr" horzOverflow="overflow">
                    <a:lnR w="50800">
                      <a:solidFill>
                        <a:schemeClr val="accent4">
                          <a:hueOff val="-647545"/>
                          <a:lumOff val="-4635"/>
                        </a:schemeClr>
                      </a:solidFill>
                      <a:miter lim="400000"/>
                    </a:lnR>
                    <a:lnT w="50800">
                      <a:solidFill>
                        <a:schemeClr val="accent4">
                          <a:hueOff val="-647545"/>
                          <a:lumOff val="-4635"/>
                        </a:schemeClr>
                      </a:solidFill>
                      <a:miter lim="400000"/>
                    </a:lnT>
                  </a:tcPr>
                </a:tc>
                <a:tc>
                  <a:txBody>
                    <a:bodyPr/>
                    <a:lstStyle/>
                    <a:p>
                      <a:pPr algn="ctr" defTabSz="914400">
                        <a:lnSpc>
                          <a:spcPct val="100000"/>
                        </a:lnSpc>
                        <a:defRPr sz="3200">
                          <a:latin typeface="+mn-lt"/>
                          <a:ea typeface="+mn-ea"/>
                          <a:cs typeface="+mn-cs"/>
                          <a:sym typeface="Trebuchet MS"/>
                        </a:defRPr>
                      </a:pPr>
                      <a:r>
                        <a:rPr lang="nl-NL" sz="5400" b="1" dirty="0" err="1"/>
                        <a:t>Praise</a:t>
                      </a:r>
                      <a:r>
                        <a:rPr lang="nl-NL" sz="5400" b="1" dirty="0"/>
                        <a:t> </a:t>
                      </a:r>
                      <a:r>
                        <a:rPr lang="nl-NL" sz="5400" b="1" dirty="0" err="1"/>
                        <a:t>and</a:t>
                      </a:r>
                      <a:r>
                        <a:rPr lang="nl-NL" sz="5400" b="1" dirty="0"/>
                        <a:t> </a:t>
                      </a:r>
                      <a:r>
                        <a:rPr lang="nl-NL" sz="5400" b="1" dirty="0" err="1"/>
                        <a:t>Prayer</a:t>
                      </a:r>
                      <a:r>
                        <a:rPr lang="nl-NL" sz="5400" b="1" dirty="0"/>
                        <a:t> </a:t>
                      </a:r>
                      <a:r>
                        <a:rPr lang="nl-NL" sz="5400" b="1" dirty="0" err="1"/>
                        <a:t>and</a:t>
                      </a:r>
                      <a:r>
                        <a:rPr lang="nl-NL" sz="5400" b="1" dirty="0"/>
                        <a:t> </a:t>
                      </a:r>
                      <a:r>
                        <a:rPr lang="nl-NL" sz="5400" b="1" dirty="0" err="1"/>
                        <a:t>Anointing</a:t>
                      </a:r>
                      <a:endParaRPr lang="nl-NL" sz="5400" b="1" dirty="0"/>
                    </a:p>
                    <a:p>
                      <a:pPr algn="ctr" defTabSz="914400">
                        <a:lnSpc>
                          <a:spcPct val="100000"/>
                        </a:lnSpc>
                        <a:defRPr sz="3200">
                          <a:latin typeface="+mn-lt"/>
                          <a:ea typeface="+mn-ea"/>
                          <a:cs typeface="+mn-cs"/>
                          <a:sym typeface="Trebuchet MS"/>
                        </a:defRPr>
                      </a:pPr>
                      <a:endParaRPr lang="fr-FR" sz="5400" dirty="0"/>
                    </a:p>
                    <a:p>
                      <a:pPr algn="ctr" defTabSz="914400">
                        <a:lnSpc>
                          <a:spcPct val="100000"/>
                        </a:lnSpc>
                        <a:defRPr sz="3200">
                          <a:latin typeface="+mn-lt"/>
                          <a:ea typeface="+mn-ea"/>
                          <a:cs typeface="+mn-cs"/>
                          <a:sym typeface="Trebuchet MS"/>
                        </a:defRPr>
                      </a:pPr>
                      <a:r>
                        <a:rPr lang="fr-FR" sz="5400" dirty="0"/>
                        <a:t>Intercession on zoom. </a:t>
                      </a:r>
                      <a:endParaRPr sz="5400" dirty="0"/>
                    </a:p>
                  </a:txBody>
                  <a:tcPr marL="50800" marR="50800" marT="50800" marB="50800" anchor="ctr" horzOverflow="overflow">
                    <a:lnL w="50800">
                      <a:solidFill>
                        <a:schemeClr val="accent4">
                          <a:hueOff val="-647545"/>
                          <a:lumOff val="-4635"/>
                        </a:schemeClr>
                      </a:solidFill>
                      <a:miter lim="400000"/>
                    </a:lnL>
                    <a:lnR w="12700">
                      <a:miter lim="400000"/>
                    </a:lnR>
                    <a:lnT w="50800">
                      <a:solidFill>
                        <a:schemeClr val="accent4">
                          <a:hueOff val="-647545"/>
                          <a:lumOff val="-4635"/>
                        </a:schemeClr>
                      </a:solidFill>
                      <a:miter lim="400000"/>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95432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3686462"/>
            <a:ext cx="23040000" cy="9786941"/>
          </a:xfrm>
        </p:spPr>
        <p:txBody>
          <a:bodyPr>
            <a:noAutofit/>
          </a:bodyPr>
          <a:lstStyle/>
          <a:p>
            <a:pPr marL="0" indent="0">
              <a:buNone/>
            </a:pPr>
            <a:endParaRPr lang="en-US" sz="6000" b="0" noProof="0" dirty="0">
              <a:latin typeface="Trebuchet MS" panose="020B0703020202090204" pitchFamily="34" charset="0"/>
              <a:cs typeface="Calibri" panose="020F0502020204030204" pitchFamily="34" charset="0"/>
            </a:endParaRPr>
          </a:p>
          <a:p>
            <a:pPr marL="0" indent="0" algn="ctr">
              <a:buNone/>
            </a:pPr>
            <a:r>
              <a:rPr lang="en-GB" sz="8800" b="1" noProof="0" dirty="0">
                <a:latin typeface="Trebuchet MS" panose="020B0703020202090204" pitchFamily="34" charset="0"/>
                <a:cs typeface="Calibri" panose="020F0502020204030204" pitchFamily="34" charset="0"/>
              </a:rPr>
              <a:t>Closing Hymn</a:t>
            </a:r>
            <a:br>
              <a:rPr lang="en-GB" sz="8800" b="1" noProof="0" dirty="0">
                <a:latin typeface="Trebuchet MS" panose="020B0703020202090204" pitchFamily="34" charset="0"/>
                <a:cs typeface="Calibri" panose="020F0502020204030204" pitchFamily="34" charset="0"/>
              </a:rPr>
            </a:br>
            <a:r>
              <a:rPr lang="en-GB" sz="8800" b="1" noProof="0" dirty="0">
                <a:latin typeface="Trebuchet MS" panose="020B0703020202090204" pitchFamily="34" charset="0"/>
                <a:cs typeface="Calibri" panose="020F0502020204030204" pitchFamily="34" charset="0"/>
              </a:rPr>
              <a:t>Because He Lives (P 97)</a:t>
            </a:r>
          </a:p>
        </p:txBody>
      </p:sp>
    </p:spTree>
    <p:extLst>
      <p:ext uri="{BB962C8B-B14F-4D97-AF65-F5344CB8AC3E}">
        <p14:creationId xmlns:p14="http://schemas.microsoft.com/office/powerpoint/2010/main" val="439989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77777-AAD6-0534-15C0-BDB201559B24}"/>
              </a:ext>
            </a:extLst>
          </p:cNvPr>
          <p:cNvSpPr>
            <a:spLocks noGrp="1"/>
          </p:cNvSpPr>
          <p:nvPr>
            <p:ph idx="1"/>
          </p:nvPr>
        </p:nvSpPr>
        <p:spPr>
          <a:xfrm>
            <a:off x="1676400" y="894080"/>
            <a:ext cx="21031200" cy="11459846"/>
          </a:xfrm>
        </p:spPr>
        <p:txBody>
          <a:bodyPr/>
          <a:lstStyle/>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0" i="0" u="none" strike="noStrike" kern="0" cap="none" spc="0" normalizeH="0" baseline="0" noProof="0" dirty="0">
                <a:ln>
                  <a:noFill/>
                </a:ln>
                <a:solidFill>
                  <a:srgbClr val="000000"/>
                </a:solidFill>
                <a:effectLst/>
                <a:uLnTx/>
                <a:uFillTx/>
                <a:latin typeface="Trebuchet MS"/>
                <a:ea typeface="+mn-ea"/>
                <a:cs typeface="+mn-cs"/>
                <a:sym typeface="Trebuchet MS"/>
              </a:rPr>
              <a:t>1. God sent His son, they called Him Jesus</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0" i="0" u="none" strike="noStrike" kern="0" cap="none" spc="0" normalizeH="0" baseline="0" noProof="0" dirty="0">
                <a:ln>
                  <a:noFill/>
                </a:ln>
                <a:solidFill>
                  <a:srgbClr val="000000"/>
                </a:solidFill>
                <a:effectLst/>
                <a:uLnTx/>
                <a:uFillTx/>
                <a:latin typeface="Trebuchet MS"/>
                <a:ea typeface="+mn-ea"/>
                <a:cs typeface="+mn-cs"/>
                <a:sym typeface="Trebuchet MS"/>
              </a:rPr>
              <a:t>He came to love, heal and forgive</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0" i="0" u="none" strike="noStrike" kern="0" cap="none" spc="0" normalizeH="0" baseline="0" noProof="0" dirty="0">
                <a:ln>
                  <a:noFill/>
                </a:ln>
                <a:solidFill>
                  <a:srgbClr val="000000"/>
                </a:solidFill>
                <a:effectLst/>
                <a:uLnTx/>
                <a:uFillTx/>
                <a:latin typeface="Trebuchet MS"/>
                <a:ea typeface="+mn-ea"/>
                <a:cs typeface="+mn-cs"/>
                <a:sym typeface="Trebuchet MS"/>
              </a:rPr>
              <a:t>He lived and died to buy my pardon</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0" i="0" u="none" strike="noStrike" kern="0" cap="none" spc="0" normalizeH="0" baseline="0" noProof="0" dirty="0">
                <a:ln>
                  <a:noFill/>
                </a:ln>
                <a:solidFill>
                  <a:srgbClr val="000000"/>
                </a:solidFill>
                <a:effectLst/>
                <a:uLnTx/>
                <a:uFillTx/>
                <a:latin typeface="Trebuchet MS"/>
                <a:ea typeface="+mn-ea"/>
                <a:cs typeface="+mn-cs"/>
                <a:sym typeface="Trebuchet MS"/>
              </a:rPr>
              <a:t>An empty grave is there to prove my </a:t>
            </a:r>
            <a:r>
              <a:rPr kumimoji="0" lang="en-GB" sz="7200" b="0" i="0" u="none" strike="noStrike" kern="0" cap="none" spc="0" normalizeH="0" baseline="0" noProof="0" dirty="0" err="1">
                <a:ln>
                  <a:noFill/>
                </a:ln>
                <a:solidFill>
                  <a:srgbClr val="000000"/>
                </a:solidFill>
                <a:effectLst/>
                <a:uLnTx/>
                <a:uFillTx/>
                <a:latin typeface="Trebuchet MS"/>
                <a:ea typeface="+mn-ea"/>
                <a:cs typeface="+mn-cs"/>
                <a:sym typeface="Trebuchet MS"/>
              </a:rPr>
              <a:t>savior</a:t>
            </a:r>
            <a:r>
              <a:rPr kumimoji="0" lang="en-GB" sz="7200" b="0" i="0" u="none" strike="noStrike" kern="0" cap="none" spc="0" normalizeH="0" baseline="0" noProof="0" dirty="0">
                <a:ln>
                  <a:noFill/>
                </a:ln>
                <a:solidFill>
                  <a:srgbClr val="000000"/>
                </a:solidFill>
                <a:effectLst/>
                <a:uLnTx/>
                <a:uFillTx/>
                <a:latin typeface="Trebuchet MS"/>
                <a:ea typeface="+mn-ea"/>
                <a:cs typeface="+mn-cs"/>
                <a:sym typeface="Trebuchet MS"/>
              </a:rPr>
              <a:t> lives</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1" i="0" u="none" strike="noStrike" kern="0" cap="none" spc="0" normalizeH="0" baseline="0" noProof="0" dirty="0">
                <a:ln>
                  <a:noFill/>
                </a:ln>
                <a:solidFill>
                  <a:srgbClr val="000000"/>
                </a:solidFill>
                <a:effectLst/>
                <a:uLnTx/>
                <a:uFillTx/>
                <a:latin typeface="Trebuchet MS"/>
                <a:ea typeface="+mn-ea"/>
                <a:cs typeface="+mn-cs"/>
                <a:sym typeface="Trebuchet MS"/>
              </a:rPr>
              <a:t>Because He lives, I can face tomorrow</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1" i="0" u="none" strike="noStrike" kern="0" cap="none" spc="0" normalizeH="0" baseline="0" noProof="0" dirty="0">
                <a:ln>
                  <a:noFill/>
                </a:ln>
                <a:solidFill>
                  <a:srgbClr val="000000"/>
                </a:solidFill>
                <a:effectLst/>
                <a:uLnTx/>
                <a:uFillTx/>
                <a:latin typeface="Trebuchet MS"/>
                <a:ea typeface="+mn-ea"/>
                <a:cs typeface="+mn-cs"/>
                <a:sym typeface="Trebuchet MS"/>
              </a:rPr>
              <a:t>Because He lives, all fear is gone</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1" i="0" u="none" strike="noStrike" kern="0" cap="none" spc="0" normalizeH="0" baseline="0" noProof="0" dirty="0">
                <a:ln>
                  <a:noFill/>
                </a:ln>
                <a:solidFill>
                  <a:srgbClr val="000000"/>
                </a:solidFill>
                <a:effectLst/>
                <a:uLnTx/>
                <a:uFillTx/>
                <a:latin typeface="Trebuchet MS"/>
                <a:ea typeface="+mn-ea"/>
                <a:cs typeface="+mn-cs"/>
                <a:sym typeface="Trebuchet MS"/>
              </a:rPr>
              <a:t>Because I know He holds the future</a:t>
            </a:r>
          </a:p>
          <a:p>
            <a:pPr marL="63500" marR="0" lvl="0" indent="0" algn="l" defTabSz="584200" rtl="0" eaLnBrk="1" fontAlgn="auto" latinLnBrk="0" hangingPunct="1">
              <a:lnSpc>
                <a:spcPct val="80000"/>
              </a:lnSpc>
              <a:spcBef>
                <a:spcPts val="2400"/>
              </a:spcBef>
              <a:spcAft>
                <a:spcPts val="0"/>
              </a:spcAft>
              <a:buClrTx/>
              <a:buSzTx/>
              <a:buFontTx/>
              <a:buNone/>
              <a:tabLst/>
              <a:defRPr/>
            </a:pPr>
            <a:r>
              <a:rPr kumimoji="0" lang="en-GB" sz="7200" b="1" i="0" u="none" strike="noStrike" kern="0" cap="none" spc="0" normalizeH="0" baseline="0" noProof="0" dirty="0">
                <a:ln>
                  <a:noFill/>
                </a:ln>
                <a:solidFill>
                  <a:srgbClr val="000000"/>
                </a:solidFill>
                <a:effectLst/>
                <a:uLnTx/>
                <a:uFillTx/>
                <a:latin typeface="Trebuchet MS"/>
                <a:ea typeface="+mn-ea"/>
                <a:cs typeface="+mn-cs"/>
                <a:sym typeface="Trebuchet MS"/>
              </a:rPr>
              <a:t>And life is worth the living, just because He lives(x2)</a:t>
            </a:r>
          </a:p>
          <a:p>
            <a:pPr marL="0" indent="0">
              <a:buNone/>
            </a:pPr>
            <a:endParaRPr lang="en-US" dirty="0"/>
          </a:p>
        </p:txBody>
      </p:sp>
    </p:spTree>
    <p:extLst>
      <p:ext uri="{BB962C8B-B14F-4D97-AF65-F5344CB8AC3E}">
        <p14:creationId xmlns:p14="http://schemas.microsoft.com/office/powerpoint/2010/main" val="198800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C8C34-E429-D656-0055-683895110ACD}"/>
              </a:ext>
            </a:extLst>
          </p:cNvPr>
          <p:cNvSpPr>
            <a:spLocks noGrp="1"/>
          </p:cNvSpPr>
          <p:nvPr>
            <p:ph idx="1"/>
          </p:nvPr>
        </p:nvSpPr>
        <p:spPr>
          <a:xfrm>
            <a:off x="1676400" y="873760"/>
            <a:ext cx="21031200" cy="12090400"/>
          </a:xfrm>
        </p:spPr>
        <p:txBody>
          <a:bodyPr/>
          <a:lstStyle/>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8000" b="0" i="0" u="none" strike="noStrike" kern="0" cap="none" spc="0" normalizeH="0" baseline="0" noProof="0" dirty="0">
                <a:ln>
                  <a:noFill/>
                </a:ln>
                <a:solidFill>
                  <a:srgbClr val="000000"/>
                </a:solidFill>
                <a:effectLst/>
                <a:uLnTx/>
                <a:uFillTx/>
                <a:latin typeface="Trebuchet MS"/>
                <a:ea typeface="+mn-ea"/>
                <a:cs typeface="+mn-cs"/>
                <a:sym typeface="Trebuchet MS"/>
              </a:rPr>
              <a:t>And then one day, I'll cross the river</a:t>
            </a:r>
          </a:p>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8000" b="0" i="0" u="none" strike="noStrike" kern="0" cap="none" spc="0" normalizeH="0" baseline="0" noProof="0" dirty="0">
                <a:ln>
                  <a:noFill/>
                </a:ln>
                <a:solidFill>
                  <a:srgbClr val="000000"/>
                </a:solidFill>
                <a:effectLst/>
                <a:uLnTx/>
                <a:uFillTx/>
                <a:latin typeface="Trebuchet MS"/>
                <a:ea typeface="+mn-ea"/>
                <a:cs typeface="+mn-cs"/>
                <a:sym typeface="Trebuchet MS"/>
              </a:rPr>
              <a:t>I'll fight life's final war with pain</a:t>
            </a:r>
          </a:p>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8000" b="0" i="0" u="none" strike="noStrike" kern="0" cap="none" spc="0" normalizeH="0" baseline="0" noProof="0" dirty="0">
                <a:ln>
                  <a:noFill/>
                </a:ln>
                <a:solidFill>
                  <a:srgbClr val="000000"/>
                </a:solidFill>
                <a:effectLst/>
                <a:uLnTx/>
                <a:uFillTx/>
                <a:latin typeface="Trebuchet MS"/>
                <a:ea typeface="+mn-ea"/>
                <a:cs typeface="+mn-cs"/>
                <a:sym typeface="Trebuchet MS"/>
              </a:rPr>
              <a:t>And then, as death gives way to victory</a:t>
            </a:r>
          </a:p>
          <a:p>
            <a:pPr marL="0" marR="0" lvl="0" indent="0" algn="l" defTabSz="584200" rtl="0" eaLnBrk="1" fontAlgn="auto" latinLnBrk="0" hangingPunct="1">
              <a:lnSpc>
                <a:spcPct val="80000"/>
              </a:lnSpc>
              <a:spcBef>
                <a:spcPts val="2400"/>
              </a:spcBef>
              <a:spcAft>
                <a:spcPts val="0"/>
              </a:spcAft>
              <a:buClrTx/>
              <a:buSzTx/>
              <a:buFontTx/>
              <a:buNone/>
              <a:tabLst/>
              <a:defRPr/>
            </a:pPr>
            <a:r>
              <a:rPr kumimoji="0" lang="en-GB" sz="8000" b="0" i="0" u="none" strike="noStrike" kern="0" cap="none" spc="0" normalizeH="0" baseline="0" noProof="0" dirty="0">
                <a:ln>
                  <a:noFill/>
                </a:ln>
                <a:solidFill>
                  <a:srgbClr val="000000"/>
                </a:solidFill>
                <a:effectLst/>
                <a:uLnTx/>
                <a:uFillTx/>
                <a:latin typeface="Trebuchet MS"/>
                <a:ea typeface="+mn-ea"/>
                <a:cs typeface="+mn-cs"/>
                <a:sym typeface="Trebuchet MS"/>
              </a:rPr>
              <a:t>I'll see the lights of glory and I'll know He reigns</a:t>
            </a:r>
          </a:p>
          <a:p>
            <a:pPr marL="0" marR="0" lvl="0" indent="0" algn="ctr" defTabSz="584200" rtl="0" eaLnBrk="1" fontAlgn="auto" latinLnBrk="0" hangingPunct="1">
              <a:lnSpc>
                <a:spcPct val="80000"/>
              </a:lnSpc>
              <a:spcBef>
                <a:spcPts val="2400"/>
              </a:spcBef>
              <a:spcAft>
                <a:spcPts val="0"/>
              </a:spcAft>
              <a:buClrTx/>
              <a:buSzTx/>
              <a:buFontTx/>
              <a:buNone/>
              <a:tabLst/>
              <a:defRPr/>
            </a:pPr>
            <a:r>
              <a:rPr kumimoji="0" lang="en-GB" sz="8000" b="1" i="0" u="none" strike="noStrike" kern="0" cap="none" spc="0" normalizeH="0" baseline="0" noProof="0" dirty="0">
                <a:ln>
                  <a:noFill/>
                </a:ln>
                <a:solidFill>
                  <a:srgbClr val="000000"/>
                </a:solidFill>
                <a:effectLst/>
                <a:uLnTx/>
                <a:uFillTx/>
                <a:latin typeface="Trebuchet MS"/>
                <a:ea typeface="+mn-ea"/>
                <a:cs typeface="+mn-cs"/>
                <a:sym typeface="Trebuchet MS"/>
              </a:rPr>
              <a:t>Because He lives, I can face tomorrow</a:t>
            </a:r>
          </a:p>
          <a:p>
            <a:pPr marL="0" marR="0" lvl="0" indent="0" algn="ctr" defTabSz="584200" rtl="0" eaLnBrk="1" fontAlgn="auto" latinLnBrk="0" hangingPunct="1">
              <a:lnSpc>
                <a:spcPct val="80000"/>
              </a:lnSpc>
              <a:spcBef>
                <a:spcPts val="2400"/>
              </a:spcBef>
              <a:spcAft>
                <a:spcPts val="0"/>
              </a:spcAft>
              <a:buClrTx/>
              <a:buSzTx/>
              <a:buFontTx/>
              <a:buNone/>
              <a:tabLst/>
              <a:defRPr/>
            </a:pPr>
            <a:r>
              <a:rPr kumimoji="0" lang="en-GB" sz="8000" b="1" i="0" u="none" strike="noStrike" kern="0" cap="none" spc="0" normalizeH="0" baseline="0" noProof="0" dirty="0">
                <a:ln>
                  <a:noFill/>
                </a:ln>
                <a:solidFill>
                  <a:srgbClr val="000000"/>
                </a:solidFill>
                <a:effectLst/>
                <a:uLnTx/>
                <a:uFillTx/>
                <a:latin typeface="Trebuchet MS"/>
                <a:ea typeface="+mn-ea"/>
                <a:cs typeface="+mn-cs"/>
                <a:sym typeface="Trebuchet MS"/>
              </a:rPr>
              <a:t>Because He lives, all fear is gone</a:t>
            </a:r>
          </a:p>
          <a:p>
            <a:pPr marL="0" marR="0" lvl="0" indent="0" algn="ctr" defTabSz="584200" rtl="0" eaLnBrk="1" fontAlgn="auto" latinLnBrk="0" hangingPunct="1">
              <a:lnSpc>
                <a:spcPct val="80000"/>
              </a:lnSpc>
              <a:spcBef>
                <a:spcPts val="2400"/>
              </a:spcBef>
              <a:spcAft>
                <a:spcPts val="0"/>
              </a:spcAft>
              <a:buClrTx/>
              <a:buSzTx/>
              <a:buFontTx/>
              <a:buNone/>
              <a:tabLst/>
              <a:defRPr/>
            </a:pPr>
            <a:r>
              <a:rPr kumimoji="0" lang="en-GB" sz="8000" b="1" i="0" u="none" strike="noStrike" kern="0" cap="none" spc="0" normalizeH="0" baseline="0" noProof="0" dirty="0">
                <a:ln>
                  <a:noFill/>
                </a:ln>
                <a:solidFill>
                  <a:srgbClr val="000000"/>
                </a:solidFill>
                <a:effectLst/>
                <a:uLnTx/>
                <a:uFillTx/>
                <a:latin typeface="Trebuchet MS"/>
                <a:ea typeface="+mn-ea"/>
                <a:cs typeface="+mn-cs"/>
                <a:sym typeface="Trebuchet MS"/>
              </a:rPr>
              <a:t>Because I know He holds the future</a:t>
            </a:r>
          </a:p>
          <a:p>
            <a:pPr marL="0" marR="0" lvl="0" indent="0" algn="ctr" defTabSz="584200" rtl="0" eaLnBrk="1" fontAlgn="auto" latinLnBrk="0" hangingPunct="1">
              <a:lnSpc>
                <a:spcPct val="80000"/>
              </a:lnSpc>
              <a:spcBef>
                <a:spcPts val="2400"/>
              </a:spcBef>
              <a:spcAft>
                <a:spcPts val="0"/>
              </a:spcAft>
              <a:buClrTx/>
              <a:buSzTx/>
              <a:buFontTx/>
              <a:buNone/>
              <a:tabLst/>
              <a:defRPr/>
            </a:pPr>
            <a:r>
              <a:rPr kumimoji="0" lang="en-GB" sz="8000" b="1" i="0" u="none" strike="noStrike" kern="0" cap="none" spc="0" normalizeH="0" baseline="0" noProof="0" dirty="0">
                <a:ln>
                  <a:noFill/>
                </a:ln>
                <a:solidFill>
                  <a:srgbClr val="000000"/>
                </a:solidFill>
                <a:effectLst/>
                <a:uLnTx/>
                <a:uFillTx/>
                <a:latin typeface="Trebuchet MS"/>
                <a:ea typeface="+mn-ea"/>
                <a:cs typeface="+mn-cs"/>
                <a:sym typeface="Trebuchet MS"/>
              </a:rPr>
              <a:t>And life is worth the living, just because He lives(x2)</a:t>
            </a:r>
          </a:p>
          <a:p>
            <a:pPr marL="0" indent="0">
              <a:buNone/>
            </a:pPr>
            <a:endParaRPr lang="en-US" dirty="0"/>
          </a:p>
        </p:txBody>
      </p:sp>
    </p:spTree>
    <p:extLst>
      <p:ext uri="{BB962C8B-B14F-4D97-AF65-F5344CB8AC3E}">
        <p14:creationId xmlns:p14="http://schemas.microsoft.com/office/powerpoint/2010/main" val="108829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BA8B-6F3D-74AF-EFF6-72890CCE515B}"/>
              </a:ext>
            </a:extLst>
          </p:cNvPr>
          <p:cNvSpPr>
            <a:spLocks noGrp="1"/>
          </p:cNvSpPr>
          <p:nvPr>
            <p:ph type="title"/>
          </p:nvPr>
        </p:nvSpPr>
        <p:spPr>
          <a:xfrm>
            <a:off x="1676400" y="730251"/>
            <a:ext cx="21031200" cy="9409429"/>
          </a:xfrm>
        </p:spPr>
        <p:txBody>
          <a:bodyPr>
            <a:normAutofit/>
          </a:bodyPr>
          <a:lstStyle/>
          <a:p>
            <a:r>
              <a:rPr lang="fr-FR" sz="9600" b="1" dirty="0">
                <a:latin typeface="+mn-lt"/>
              </a:rPr>
              <a:t>THE BLESSING – LA BÉNÉDICTION </a:t>
            </a:r>
            <a:endParaRPr lang="en-US" sz="9600" b="1" dirty="0">
              <a:latin typeface="+mn-lt"/>
            </a:endParaRPr>
          </a:p>
        </p:txBody>
      </p:sp>
    </p:spTree>
    <p:extLst>
      <p:ext uri="{BB962C8B-B14F-4D97-AF65-F5344CB8AC3E}">
        <p14:creationId xmlns:p14="http://schemas.microsoft.com/office/powerpoint/2010/main" val="265489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A308F-0D8C-DB33-066B-CE68CFFB1273}"/>
              </a:ext>
            </a:extLst>
          </p:cNvPr>
          <p:cNvSpPr>
            <a:spLocks noGrp="1"/>
          </p:cNvSpPr>
          <p:nvPr>
            <p:ph idx="1"/>
          </p:nvPr>
        </p:nvSpPr>
        <p:spPr>
          <a:xfrm>
            <a:off x="1676400" y="1503680"/>
            <a:ext cx="21031200" cy="10850246"/>
          </a:xfrm>
        </p:spPr>
        <p:txBody>
          <a:bodyPr>
            <a:normAutofit lnSpcReduction="10000"/>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Bless the Lord, O my soul,</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O my soul, worship His holy Name.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Sing like never before, O my soul.</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I’ll worship Your holy Name.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2. You’re rich in love and You’re slow to anger,</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Your Name is great and Your heart is kind;</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For all Your goodness I will keep on singing,</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Ten thousand reasons for my heart to find.</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sz="8000" dirty="0"/>
          </a:p>
        </p:txBody>
      </p:sp>
    </p:spTree>
    <p:extLst>
      <p:ext uri="{BB962C8B-B14F-4D97-AF65-F5344CB8AC3E}">
        <p14:creationId xmlns:p14="http://schemas.microsoft.com/office/powerpoint/2010/main" val="3475478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FDF52-FF36-8C18-EA10-1F32FE46E9DB}"/>
              </a:ext>
            </a:extLst>
          </p:cNvPr>
          <p:cNvSpPr>
            <a:spLocks noGrp="1"/>
          </p:cNvSpPr>
          <p:nvPr>
            <p:ph type="title"/>
          </p:nvPr>
        </p:nvSpPr>
        <p:spPr>
          <a:xfrm>
            <a:off x="1676400" y="730251"/>
            <a:ext cx="21031200" cy="1468663"/>
          </a:xfrm>
        </p:spPr>
        <p:txBody>
          <a:bodyPr/>
          <a:lstStyle/>
          <a:p>
            <a:r>
              <a:rPr lang="fr-FR" b="1" dirty="0"/>
              <a:t>THE GRACE – LA SALUTATION</a:t>
            </a:r>
            <a:endParaRPr lang="en-US" b="1" dirty="0"/>
          </a:p>
        </p:txBody>
      </p:sp>
      <p:sp>
        <p:nvSpPr>
          <p:cNvPr id="5" name="Content Placeholder 4">
            <a:extLst>
              <a:ext uri="{FF2B5EF4-FFF2-40B4-BE49-F238E27FC236}">
                <a16:creationId xmlns:a16="http://schemas.microsoft.com/office/drawing/2014/main" id="{D899D8E3-4C1E-F052-180D-7A35D7D0CE9A}"/>
              </a:ext>
            </a:extLst>
          </p:cNvPr>
          <p:cNvSpPr>
            <a:spLocks noGrp="1"/>
          </p:cNvSpPr>
          <p:nvPr>
            <p:ph sz="half" idx="1"/>
          </p:nvPr>
        </p:nvSpPr>
        <p:spPr>
          <a:xfrm>
            <a:off x="1676400" y="2481943"/>
            <a:ext cx="10363200" cy="10254343"/>
          </a:xfrm>
        </p:spPr>
        <p:txBody>
          <a:bodyPr>
            <a:normAutofit/>
          </a:bodyPr>
          <a:lstStyle/>
          <a:p>
            <a:pPr marL="0" indent="0">
              <a:buClrTx/>
              <a:buSzTx/>
              <a:buNone/>
              <a:defRPr b="0"/>
            </a:pPr>
            <a:r>
              <a:rPr lang="en-US" sz="8000" b="1" dirty="0"/>
              <a:t>The Grace of our Lord Jesus Christ, and the love of God,</a:t>
            </a:r>
          </a:p>
          <a:p>
            <a:pPr marL="0" indent="0">
              <a:buClrTx/>
              <a:buSzTx/>
              <a:buNone/>
              <a:defRPr b="0"/>
            </a:pPr>
            <a:r>
              <a:rPr lang="en-US" sz="8000" b="1" dirty="0"/>
              <a:t>and the fellowship of the Holy Spirit, be with us all evermore.</a:t>
            </a:r>
          </a:p>
          <a:p>
            <a:pPr marL="0" indent="0">
              <a:buClrTx/>
              <a:buSzTx/>
              <a:buNone/>
              <a:defRPr b="0"/>
            </a:pPr>
            <a:r>
              <a:rPr lang="en-US" sz="8000" b="1" dirty="0"/>
              <a:t>          Amen</a:t>
            </a:r>
          </a:p>
        </p:txBody>
      </p:sp>
      <p:sp>
        <p:nvSpPr>
          <p:cNvPr id="6" name="Content Placeholder 5">
            <a:extLst>
              <a:ext uri="{FF2B5EF4-FFF2-40B4-BE49-F238E27FC236}">
                <a16:creationId xmlns:a16="http://schemas.microsoft.com/office/drawing/2014/main" id="{EE9B0C81-F05E-D26B-7B16-2E2549443A34}"/>
              </a:ext>
            </a:extLst>
          </p:cNvPr>
          <p:cNvSpPr>
            <a:spLocks noGrp="1"/>
          </p:cNvSpPr>
          <p:nvPr>
            <p:ph sz="half" idx="2"/>
          </p:nvPr>
        </p:nvSpPr>
        <p:spPr>
          <a:xfrm>
            <a:off x="12344400" y="2481943"/>
            <a:ext cx="10363200" cy="10254343"/>
          </a:xfrm>
        </p:spPr>
        <p:txBody>
          <a:bodyPr>
            <a:normAutofit/>
          </a:bodyPr>
          <a:lstStyle/>
          <a:p>
            <a:pPr marL="0" indent="0">
              <a:buNone/>
            </a:pPr>
            <a:r>
              <a:rPr lang="fr-FR" sz="8000" b="1" dirty="0">
                <a:solidFill>
                  <a:schemeClr val="accent1"/>
                </a:solidFill>
              </a:rPr>
              <a:t>La grâce de Jésus-Christ notre Seigneur, l’amour de Dieu le père, et la communion du Saint Esprit soit toujours avec nous.  Amen. </a:t>
            </a:r>
            <a:endParaRPr lang="en-US" sz="8000" b="1" dirty="0">
              <a:solidFill>
                <a:schemeClr val="accent1"/>
              </a:solidFill>
            </a:endParaRPr>
          </a:p>
        </p:txBody>
      </p:sp>
    </p:spTree>
    <p:extLst>
      <p:ext uri="{BB962C8B-B14F-4D97-AF65-F5344CB8AC3E}">
        <p14:creationId xmlns:p14="http://schemas.microsoft.com/office/powerpoint/2010/main" val="2507208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B19C93-DE36-9D27-01C2-E53AA869D7AA}"/>
              </a:ext>
            </a:extLst>
          </p:cNvPr>
          <p:cNvSpPr>
            <a:spLocks noGrp="1"/>
          </p:cNvSpPr>
          <p:nvPr>
            <p:ph idx="1"/>
          </p:nvPr>
        </p:nvSpPr>
        <p:spPr>
          <a:xfrm>
            <a:off x="1132115" y="1088571"/>
            <a:ext cx="22468114" cy="11756572"/>
          </a:xfrm>
        </p:spPr>
        <p:txBody>
          <a:body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8800" b="1" i="0" u="none" strike="noStrike" kern="1200" cap="none" spc="-750" normalizeH="0" baseline="0" noProof="0" dirty="0">
                <a:ln>
                  <a:noFill/>
                </a:ln>
                <a:solidFill>
                  <a:prstClr val="black"/>
                </a:solidFill>
                <a:effectLst/>
                <a:uLnTx/>
                <a:uFillTx/>
                <a:latin typeface="Calibri Light" panose="020F0302020204030204"/>
                <a:ea typeface="+mn-ea"/>
                <a:cs typeface="+mn-cs"/>
              </a:rPr>
              <a:t>DAILY BIBLE READINGS: </a:t>
            </a:r>
            <a:r>
              <a:rPr lang="fr-FR" sz="8800" b="1" spc="-750" dirty="0">
                <a:solidFill>
                  <a:prstClr val="black"/>
                </a:solidFill>
                <a:latin typeface="Calibri Light" panose="020F0302020204030204"/>
              </a:rPr>
              <a:t>19</a:t>
            </a:r>
            <a:r>
              <a:rPr kumimoji="0" lang="fr-FR" sz="8800" b="1" i="0" u="none" strike="noStrike" kern="1200" cap="none" spc="-750" normalizeH="0" baseline="0" noProof="0" dirty="0">
                <a:ln>
                  <a:noFill/>
                </a:ln>
                <a:solidFill>
                  <a:prstClr val="black"/>
                </a:solidFill>
                <a:effectLst/>
                <a:uLnTx/>
                <a:uFillTx/>
                <a:latin typeface="Calibri Light" panose="020F0302020204030204"/>
                <a:ea typeface="+mn-ea"/>
                <a:cs typeface="+mn-cs"/>
              </a:rPr>
              <a:t> – </a:t>
            </a:r>
            <a:r>
              <a:rPr lang="fr-FR" sz="8800" b="1" spc="-750" dirty="0">
                <a:solidFill>
                  <a:prstClr val="black"/>
                </a:solidFill>
                <a:latin typeface="Calibri Light" panose="020F0302020204030204"/>
              </a:rPr>
              <a:t>24</a:t>
            </a:r>
            <a:r>
              <a:rPr kumimoji="0" lang="fr-FR" sz="8800" b="1" i="0" u="none" strike="noStrike" kern="1200" cap="none" spc="-750" normalizeH="0" baseline="0" noProof="0" dirty="0">
                <a:ln>
                  <a:noFill/>
                </a:ln>
                <a:solidFill>
                  <a:prstClr val="black"/>
                </a:solidFill>
                <a:effectLst/>
                <a:uLnTx/>
                <a:uFillTx/>
                <a:latin typeface="Calibri Light" panose="020F0302020204030204"/>
                <a:ea typeface="+mn-ea"/>
                <a:cs typeface="+mn-cs"/>
              </a:rPr>
              <a:t> Feb.2024</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Mond</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.(lundi) 19</a:t>
            </a:r>
            <a:r>
              <a:rPr lang="fr-FR" sz="7200" dirty="0">
                <a:solidFill>
                  <a:prstClr val="black"/>
                </a:solidFill>
                <a:latin typeface="Calibri" panose="020F0502020204030204"/>
              </a:rPr>
              <a:t>/2</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Leviticus</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(Lévitiques)19.1-2, 11-18</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Tues.(mardi) 20/2: </a:t>
            </a: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Psalm</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(Psaumes) 46</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Wed</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.(mercredi) 21/2</a:t>
            </a:r>
            <a:r>
              <a:rPr kumimoji="0" lang="fr-FR" sz="7200" i="0" u="none" strike="noStrike" kern="1200" cap="none" spc="0" normalizeH="0" baseline="0" noProof="0" dirty="0">
                <a:ln>
                  <a:noFill/>
                </a:ln>
                <a:solidFill>
                  <a:prstClr val="black"/>
                </a:solidFill>
                <a:effectLst/>
                <a:uLnTx/>
                <a:uFillTx/>
                <a:latin typeface="Calibri" panose="020F0502020204030204"/>
                <a:ea typeface="+mn-ea"/>
                <a:cs typeface="+mn-cs"/>
              </a:rPr>
              <a:t>: Jeremiah(</a:t>
            </a:r>
            <a:r>
              <a:rPr kumimoji="0" lang="fr-FR" sz="7200" i="0" u="none" strike="noStrike" kern="1200" cap="none" spc="0" normalizeH="0" baseline="0" noProof="0" dirty="0" err="1">
                <a:ln>
                  <a:noFill/>
                </a:ln>
                <a:solidFill>
                  <a:prstClr val="black"/>
                </a:solidFill>
                <a:effectLst/>
                <a:uLnTx/>
                <a:uFillTx/>
                <a:latin typeface="Calibri" panose="020F0502020204030204"/>
                <a:ea typeface="+mn-ea"/>
                <a:cs typeface="+mn-cs"/>
              </a:rPr>
              <a:t>Jeremie</a:t>
            </a:r>
            <a:r>
              <a:rPr kumimoji="0" lang="fr-FR" sz="7200" i="0" u="none" strike="noStrike" kern="1200" cap="none" spc="0" normalizeH="0" baseline="0" noProof="0" dirty="0">
                <a:ln>
                  <a:noFill/>
                </a:ln>
                <a:solidFill>
                  <a:prstClr val="black"/>
                </a:solidFill>
                <a:effectLst/>
                <a:uLnTx/>
                <a:uFillTx/>
                <a:latin typeface="Calibri" panose="020F0502020204030204"/>
                <a:ea typeface="+mn-ea"/>
                <a:cs typeface="+mn-cs"/>
              </a:rPr>
              <a:t>)5:20-31</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Thurs</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.(jeudi) 22/2: Esther 14:1-6, 12-14</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Friday(vendredi)23/2: John(Jean) 6:16-27</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7200" b="0" i="0" u="none" strike="noStrike" kern="1200" cap="none" spc="0" normalizeH="0" baseline="0" noProof="0" dirty="0" err="1">
                <a:ln>
                  <a:noFill/>
                </a:ln>
                <a:solidFill>
                  <a:prstClr val="black"/>
                </a:solidFill>
                <a:effectLst/>
                <a:uLnTx/>
                <a:uFillTx/>
                <a:latin typeface="Calibri" panose="020F0502020204030204"/>
                <a:ea typeface="+mn-ea"/>
                <a:cs typeface="+mn-cs"/>
              </a:rPr>
              <a:t>Sat</a:t>
            </a:r>
            <a:r>
              <a:rPr kumimoji="0" lang="fr-FR" sz="7200" b="0" i="0" u="none" strike="noStrike" kern="1200" cap="none" spc="0" normalizeH="0" baseline="0" noProof="0" dirty="0">
                <a:ln>
                  <a:noFill/>
                </a:ln>
                <a:solidFill>
                  <a:prstClr val="black"/>
                </a:solidFill>
                <a:effectLst/>
                <a:uLnTx/>
                <a:uFillTx/>
                <a:latin typeface="Calibri" panose="020F0502020204030204"/>
                <a:ea typeface="+mn-ea"/>
                <a:cs typeface="+mn-cs"/>
              </a:rPr>
              <a:t>.(samedi)24/2</a:t>
            </a:r>
            <a:r>
              <a:rPr kumimoji="0" lang="fr-FR" sz="7200" b="0" i="0" u="none" strike="noStrike" kern="1200" cap="none" spc="0" normalizeH="0" baseline="0" noProof="0">
                <a:ln>
                  <a:noFill/>
                </a:ln>
                <a:solidFill>
                  <a:prstClr val="black"/>
                </a:solidFill>
                <a:effectLst/>
                <a:uLnTx/>
                <a:uFillTx/>
                <a:latin typeface="Calibri" panose="020F0502020204030204"/>
                <a:ea typeface="+mn-ea"/>
                <a:cs typeface="+mn-cs"/>
              </a:rPr>
              <a:t>: John (Jean) 6:27-40</a:t>
            </a:r>
            <a:endParaRPr lang="en-US" dirty="0"/>
          </a:p>
        </p:txBody>
      </p:sp>
    </p:spTree>
    <p:extLst>
      <p:ext uri="{BB962C8B-B14F-4D97-AF65-F5344CB8AC3E}">
        <p14:creationId xmlns:p14="http://schemas.microsoft.com/office/powerpoint/2010/main" val="337718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84FF-2636-EB49-B60E-9112E210257F}"/>
              </a:ext>
            </a:extLst>
          </p:cNvPr>
          <p:cNvSpPr>
            <a:spLocks noGrp="1"/>
          </p:cNvSpPr>
          <p:nvPr>
            <p:ph idx="1"/>
          </p:nvPr>
        </p:nvSpPr>
        <p:spPr>
          <a:xfrm>
            <a:off x="1676400" y="1645920"/>
            <a:ext cx="21031200" cy="11623040"/>
          </a:xfrm>
        </p:spPr>
        <p:txBody>
          <a:bodyPr>
            <a:normAutofit/>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Bless the Lord, O my soul,</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O my soul, worship His holy Name.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Sing like never before, O my soul.</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I’ll worship Your holy Name.</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3. And on that day when my strength is failing,</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The end draws near and my time has come;</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Still my soul sings Your praise unending,</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rPr>
              <a:t>Ten thousand years and then forevermore.</a:t>
            </a:r>
            <a:endParaRPr lang="en-US" sz="8000" dirty="0"/>
          </a:p>
        </p:txBody>
      </p:sp>
    </p:spTree>
    <p:extLst>
      <p:ext uri="{BB962C8B-B14F-4D97-AF65-F5344CB8AC3E}">
        <p14:creationId xmlns:p14="http://schemas.microsoft.com/office/powerpoint/2010/main" val="40359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F6538-B564-2C10-E319-9FC732839566}"/>
              </a:ext>
            </a:extLst>
          </p:cNvPr>
          <p:cNvSpPr>
            <a:spLocks noGrp="1"/>
          </p:cNvSpPr>
          <p:nvPr>
            <p:ph idx="1"/>
          </p:nvPr>
        </p:nvSpPr>
        <p:spPr>
          <a:xfrm>
            <a:off x="1676400" y="1503680"/>
            <a:ext cx="21031200" cy="11135360"/>
          </a:xfrm>
        </p:spPr>
        <p:txBody>
          <a:body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0" i="0" u="none" strike="noStrike" kern="1200" cap="none" spc="0" normalizeH="0" baseline="0" noProof="0" dirty="0">
                <a:ln>
                  <a:noFill/>
                </a:ln>
                <a:solidFill>
                  <a:prstClr val="black"/>
                </a:solidFill>
                <a:effectLst/>
                <a:uLnTx/>
                <a:uFillTx/>
                <a:latin typeface="Calibri" panose="020F0502020204030204"/>
                <a:ea typeface="+mn-ea"/>
                <a:cs typeface="+mn-cs"/>
              </a:rPr>
              <a:t>[Chorus]</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Bless the Lord, O my soul,</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O my soul, worship His holy Name.</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Sing like never before, O my soul.</a:t>
            </a: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I’ll worship Your holy Name. (x2)</a:t>
            </a:r>
            <a:endParaRPr lang="en-US" dirty="0"/>
          </a:p>
        </p:txBody>
      </p:sp>
    </p:spTree>
    <p:extLst>
      <p:ext uri="{BB962C8B-B14F-4D97-AF65-F5344CB8AC3E}">
        <p14:creationId xmlns:p14="http://schemas.microsoft.com/office/powerpoint/2010/main" val="94811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8331C1-38EF-80BE-A199-FD076CDFA0A4}"/>
              </a:ext>
            </a:extLst>
          </p:cNvPr>
          <p:cNvSpPr>
            <a:spLocks noGrp="1"/>
          </p:cNvSpPr>
          <p:nvPr>
            <p:ph sz="half" idx="1"/>
          </p:nvPr>
        </p:nvSpPr>
        <p:spPr>
          <a:xfrm>
            <a:off x="1676400" y="1094694"/>
            <a:ext cx="10363200" cy="11526612"/>
          </a:xfrm>
        </p:spPr>
        <p:txBody>
          <a:bodyPr>
            <a:normAutofit/>
          </a:bodyPr>
          <a:lstStyle/>
          <a:p>
            <a:pPr marL="0" indent="0">
              <a:buNone/>
            </a:pPr>
            <a:r>
              <a:rPr lang="fr-FR" sz="8000" b="1" dirty="0"/>
              <a:t>LET US PRAY TOGETHER THANKING GOD FOR HIS GOODNESS</a:t>
            </a:r>
          </a:p>
          <a:p>
            <a:pPr marL="0" indent="0">
              <a:buNone/>
            </a:pPr>
            <a:r>
              <a:rPr lang="en-GB" sz="8000" b="1" dirty="0"/>
              <a:t>“</a:t>
            </a:r>
            <a:r>
              <a:rPr lang="en-GB" sz="8000" i="1" dirty="0"/>
              <a:t>For where two or three gather in my name, there am I with them</a:t>
            </a:r>
            <a:r>
              <a:rPr lang="en-GB" sz="8000" b="1" dirty="0"/>
              <a:t>.”(Mt 18:20).</a:t>
            </a:r>
          </a:p>
          <a:p>
            <a:pPr marL="0" indent="0">
              <a:buNone/>
            </a:pPr>
            <a:r>
              <a:rPr lang="en-GB" sz="8000" b="1" dirty="0"/>
              <a:t>Let us pray…</a:t>
            </a:r>
            <a:endParaRPr lang="en-US" sz="8000" b="1" dirty="0"/>
          </a:p>
        </p:txBody>
      </p:sp>
      <p:sp>
        <p:nvSpPr>
          <p:cNvPr id="6" name="Content Placeholder 5">
            <a:extLst>
              <a:ext uri="{FF2B5EF4-FFF2-40B4-BE49-F238E27FC236}">
                <a16:creationId xmlns:a16="http://schemas.microsoft.com/office/drawing/2014/main" id="{40BA7BA1-7A33-B32E-85F8-598BE5B2F85E}"/>
              </a:ext>
            </a:extLst>
          </p:cNvPr>
          <p:cNvSpPr>
            <a:spLocks noGrp="1"/>
          </p:cNvSpPr>
          <p:nvPr>
            <p:ph sz="half" idx="2"/>
          </p:nvPr>
        </p:nvSpPr>
        <p:spPr>
          <a:xfrm>
            <a:off x="12344400" y="1094694"/>
            <a:ext cx="10363200" cy="11259232"/>
          </a:xfrm>
        </p:spPr>
        <p:txBody>
          <a:bodyPr/>
          <a:lstStyle/>
          <a:p>
            <a:pPr marL="0" indent="0">
              <a:buNone/>
            </a:pPr>
            <a:r>
              <a:rPr lang="fr-FR" sz="8000" b="1" dirty="0">
                <a:solidFill>
                  <a:schemeClr val="accent1"/>
                </a:solidFill>
              </a:rPr>
              <a:t>PRIONS ENSEMBLE EN REMERCIANT DIEU POUR SA BONTE</a:t>
            </a:r>
          </a:p>
          <a:p>
            <a:pPr marL="0" indent="0">
              <a:buNone/>
            </a:pPr>
            <a:r>
              <a:rPr lang="fr-FR" sz="8000" b="1" dirty="0">
                <a:solidFill>
                  <a:schemeClr val="accent1"/>
                </a:solidFill>
              </a:rPr>
              <a:t>« </a:t>
            </a:r>
            <a:r>
              <a:rPr lang="fr-FR" sz="8000" i="1" dirty="0">
                <a:solidFill>
                  <a:schemeClr val="accent1"/>
                </a:solidFill>
              </a:rPr>
              <a:t>Car là où deux ou trois sont assemblés en mon nom, je suis au milieu d'eux. </a:t>
            </a:r>
            <a:r>
              <a:rPr lang="fr-FR" sz="8000" b="1" dirty="0">
                <a:solidFill>
                  <a:schemeClr val="accent1"/>
                </a:solidFill>
              </a:rPr>
              <a:t>» (Matthieu 18:20).</a:t>
            </a:r>
          </a:p>
          <a:p>
            <a:pPr marL="0" indent="0">
              <a:buNone/>
            </a:pPr>
            <a:r>
              <a:rPr lang="fr-FR" sz="8000" b="1" dirty="0">
                <a:solidFill>
                  <a:schemeClr val="accent1"/>
                </a:solidFill>
              </a:rPr>
              <a:t>Prions…</a:t>
            </a:r>
            <a:endParaRPr lang="en-US" sz="8000" b="1" dirty="0">
              <a:solidFill>
                <a:schemeClr val="accent1"/>
              </a:solidFill>
            </a:endParaRPr>
          </a:p>
        </p:txBody>
      </p:sp>
    </p:spTree>
    <p:extLst>
      <p:ext uri="{BB962C8B-B14F-4D97-AF65-F5344CB8AC3E}">
        <p14:creationId xmlns:p14="http://schemas.microsoft.com/office/powerpoint/2010/main" val="208207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ECEE-B4C6-F10A-363F-D61A2DDFC6D7}"/>
              </a:ext>
            </a:extLst>
          </p:cNvPr>
          <p:cNvSpPr>
            <a:spLocks noGrp="1"/>
          </p:cNvSpPr>
          <p:nvPr>
            <p:ph type="title"/>
          </p:nvPr>
        </p:nvSpPr>
        <p:spPr>
          <a:xfrm>
            <a:off x="1676400" y="730251"/>
            <a:ext cx="21031200" cy="1185635"/>
          </a:xfrm>
        </p:spPr>
        <p:txBody>
          <a:bodyPr>
            <a:noAutofit/>
          </a:bodyPr>
          <a:lstStyle/>
          <a:p>
            <a:pPr algn="ctr"/>
            <a:r>
              <a:rPr lang="fr-FR" sz="8000" b="1" dirty="0"/>
              <a:t>CONFESSION</a:t>
            </a:r>
            <a:endParaRPr lang="en-US" sz="8000" b="1" dirty="0"/>
          </a:p>
        </p:txBody>
      </p:sp>
      <p:sp>
        <p:nvSpPr>
          <p:cNvPr id="3" name="Content Placeholder 2">
            <a:extLst>
              <a:ext uri="{FF2B5EF4-FFF2-40B4-BE49-F238E27FC236}">
                <a16:creationId xmlns:a16="http://schemas.microsoft.com/office/drawing/2014/main" id="{ABB68456-0E23-E061-01F8-52CA7C566233}"/>
              </a:ext>
            </a:extLst>
          </p:cNvPr>
          <p:cNvSpPr>
            <a:spLocks noGrp="1"/>
          </p:cNvSpPr>
          <p:nvPr>
            <p:ph sz="half" idx="1"/>
          </p:nvPr>
        </p:nvSpPr>
        <p:spPr>
          <a:xfrm>
            <a:off x="1676400" y="2235200"/>
            <a:ext cx="10363200" cy="10911840"/>
          </a:xfrm>
        </p:spPr>
        <p:txBody>
          <a:bodyPr>
            <a:normAutofit/>
          </a:bodyPr>
          <a:lstStyle/>
          <a:p>
            <a:pPr marL="0" indent="0">
              <a:buNone/>
            </a:pPr>
            <a:r>
              <a:rPr lang="en-GB" sz="6000" dirty="0"/>
              <a:t>God so loved the world that he gave his only Son Jesus Christ to save us from our sins, to be our advocate in heaven, and to bring us to eternal life.(see John 3:16).</a:t>
            </a:r>
          </a:p>
          <a:p>
            <a:pPr marL="0" indent="0">
              <a:buNone/>
            </a:pPr>
            <a:endParaRPr lang="en-GB" sz="6000" dirty="0"/>
          </a:p>
          <a:p>
            <a:pPr marL="0" indent="0">
              <a:buNone/>
            </a:pPr>
            <a:r>
              <a:rPr lang="en-GB" sz="6000" dirty="0"/>
              <a:t>Let us confess our sins in penitence and faith, firmly resolved to keep God’s commandments and to live in love and peace with all.</a:t>
            </a:r>
            <a:endParaRPr lang="fr-FR" sz="6000" dirty="0"/>
          </a:p>
        </p:txBody>
      </p:sp>
      <p:sp>
        <p:nvSpPr>
          <p:cNvPr id="4" name="Content Placeholder 3">
            <a:extLst>
              <a:ext uri="{FF2B5EF4-FFF2-40B4-BE49-F238E27FC236}">
                <a16:creationId xmlns:a16="http://schemas.microsoft.com/office/drawing/2014/main" id="{444A3A8E-2A72-D508-8AF1-86B5BA55B724}"/>
              </a:ext>
            </a:extLst>
          </p:cNvPr>
          <p:cNvSpPr>
            <a:spLocks noGrp="1"/>
          </p:cNvSpPr>
          <p:nvPr>
            <p:ph sz="half" idx="2"/>
          </p:nvPr>
        </p:nvSpPr>
        <p:spPr>
          <a:xfrm>
            <a:off x="12344400" y="2235200"/>
            <a:ext cx="10363200" cy="11115040"/>
          </a:xfrm>
        </p:spPr>
        <p:txBody>
          <a:bodyPr>
            <a:noAutofit/>
          </a:bodyPr>
          <a:lstStyle/>
          <a:p>
            <a:pPr marL="0" indent="0">
              <a:buNone/>
            </a:pPr>
            <a:r>
              <a:rPr lang="fr-FR" sz="6000" dirty="0">
                <a:solidFill>
                  <a:schemeClr val="accent1"/>
                </a:solidFill>
              </a:rPr>
              <a:t>Dieu a tant aimé le monde Qu’il a donné son Fils unique Jésus Christ Pour nous délivrer du péché, Pour intercéder pour nous dans le ciel, Et nous conduire à la vie éternelle. </a:t>
            </a:r>
          </a:p>
          <a:p>
            <a:pPr marL="0" indent="0">
              <a:buNone/>
            </a:pPr>
            <a:r>
              <a:rPr lang="fr-FR" sz="6000" dirty="0">
                <a:solidFill>
                  <a:schemeClr val="accent1"/>
                </a:solidFill>
              </a:rPr>
              <a:t>Reconnaissons nos péchés avec foi et repentir, Fermement résolus à garder les commandements de Dieu Et à vivre avec tous dans la paix et la concorde. </a:t>
            </a:r>
          </a:p>
          <a:p>
            <a:pPr marL="0" indent="0">
              <a:buNone/>
            </a:pPr>
            <a:endParaRPr lang="en-US" sz="4400" b="1" dirty="0">
              <a:solidFill>
                <a:schemeClr val="accent1"/>
              </a:solidFill>
            </a:endParaRPr>
          </a:p>
        </p:txBody>
      </p:sp>
    </p:spTree>
    <p:extLst>
      <p:ext uri="{BB962C8B-B14F-4D97-AF65-F5344CB8AC3E}">
        <p14:creationId xmlns:p14="http://schemas.microsoft.com/office/powerpoint/2010/main" val="248083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A9D8C7-CEDA-1109-77D0-31A2AC05BFFE}"/>
              </a:ext>
            </a:extLst>
          </p:cNvPr>
          <p:cNvSpPr>
            <a:spLocks noGrp="1"/>
          </p:cNvSpPr>
          <p:nvPr>
            <p:ph sz="half" idx="2"/>
          </p:nvPr>
        </p:nvSpPr>
        <p:spPr>
          <a:xfrm>
            <a:off x="12779829" y="853441"/>
            <a:ext cx="11255827" cy="12470674"/>
          </a:xfrm>
        </p:spPr>
        <p:txBody>
          <a:bodyPr>
            <a:noAutofit/>
          </a:bodyPr>
          <a:lstStyle/>
          <a:p>
            <a:pPr marL="0" indent="0">
              <a:buNone/>
            </a:pPr>
            <a:r>
              <a:rPr lang="fr-FR" sz="6000" b="1" dirty="0">
                <a:solidFill>
                  <a:schemeClr val="accent1"/>
                </a:solidFill>
              </a:rPr>
              <a:t>Dieu notre Père, </a:t>
            </a:r>
          </a:p>
          <a:p>
            <a:pPr marL="0" indent="0">
              <a:buNone/>
            </a:pPr>
            <a:r>
              <a:rPr lang="fr-FR" sz="6000" b="1" dirty="0">
                <a:solidFill>
                  <a:schemeClr val="accent1"/>
                </a:solidFill>
              </a:rPr>
              <a:t>Nous avons péché contre toi et contre notre prochain, En pensées et en paroles, par négligence et par faiblesse, Par notre faute </a:t>
            </a:r>
            <a:r>
              <a:rPr lang="fr-FR" sz="6000" b="1" dirty="0" err="1">
                <a:solidFill>
                  <a:schemeClr val="accent1"/>
                </a:solidFill>
              </a:rPr>
              <a:t>délibérée.Nous</a:t>
            </a:r>
            <a:r>
              <a:rPr lang="fr-FR" sz="6000" b="1" dirty="0">
                <a:solidFill>
                  <a:schemeClr val="accent1"/>
                </a:solidFill>
              </a:rPr>
              <a:t> le regrettons sincèrement et t’exprimons notre repentir. Par la mort de ton Fils sur la </a:t>
            </a:r>
            <a:r>
              <a:rPr lang="fr-FR" sz="6000" b="1" dirty="0" err="1">
                <a:solidFill>
                  <a:schemeClr val="accent1"/>
                </a:solidFill>
              </a:rPr>
              <a:t>croix,Pardonne</a:t>
            </a:r>
            <a:r>
              <a:rPr lang="fr-FR" sz="6000" b="1" dirty="0">
                <a:solidFill>
                  <a:schemeClr val="accent1"/>
                </a:solidFill>
              </a:rPr>
              <a:t> nos fautes passées et donne-nous un cœur renouvelé pour ton service et la gloire de ton nom.</a:t>
            </a:r>
          </a:p>
          <a:p>
            <a:pPr marL="0" indent="0">
              <a:buNone/>
            </a:pPr>
            <a:r>
              <a:rPr lang="fr-FR" sz="6000" b="1" dirty="0">
                <a:solidFill>
                  <a:schemeClr val="accent1"/>
                </a:solidFill>
              </a:rPr>
              <a:t>Amen</a:t>
            </a:r>
          </a:p>
          <a:p>
            <a:pPr marL="0" indent="0">
              <a:buNone/>
            </a:pPr>
            <a:endParaRPr lang="en-US" sz="4800" dirty="0">
              <a:solidFill>
                <a:schemeClr val="accent1"/>
              </a:solidFill>
            </a:endParaRPr>
          </a:p>
        </p:txBody>
      </p:sp>
      <p:sp>
        <p:nvSpPr>
          <p:cNvPr id="10" name="Content Placeholder 9">
            <a:extLst>
              <a:ext uri="{FF2B5EF4-FFF2-40B4-BE49-F238E27FC236}">
                <a16:creationId xmlns:a16="http://schemas.microsoft.com/office/drawing/2014/main" id="{90F74DAA-4ADB-3AA0-F485-BAE58DC5D280}"/>
              </a:ext>
            </a:extLst>
          </p:cNvPr>
          <p:cNvSpPr>
            <a:spLocks noGrp="1"/>
          </p:cNvSpPr>
          <p:nvPr>
            <p:ph sz="half" idx="1"/>
          </p:nvPr>
        </p:nvSpPr>
        <p:spPr>
          <a:xfrm>
            <a:off x="1676400" y="853441"/>
            <a:ext cx="10363200" cy="12470674"/>
          </a:xfrm>
        </p:spPr>
        <p:txBody>
          <a:bodyPr>
            <a:noAutofit/>
          </a:bodyPr>
          <a:lstStyle/>
          <a:p>
            <a:pPr marL="0" indent="0">
              <a:buNone/>
            </a:pPr>
            <a:r>
              <a:rPr lang="en-GB" sz="6000" b="1" dirty="0"/>
              <a:t>Almighty God, our heavenly Father, we have sinned against you and against our neighbour in thought and word and deed, through negligence, through weakness, through our own deliberate fault. We are truly sorry and repent of all our sins. For the sake of your Son Jesus Christ, who died for us, forgive us all that is past and grant that we may serve you in newness of life to the glory of your name.</a:t>
            </a:r>
          </a:p>
          <a:p>
            <a:pPr marL="0" indent="0">
              <a:buNone/>
            </a:pPr>
            <a:r>
              <a:rPr lang="en-GB" sz="6000" b="1" dirty="0"/>
              <a:t>Amen.</a:t>
            </a:r>
            <a:endParaRPr lang="en-US" sz="6000" b="1" dirty="0"/>
          </a:p>
        </p:txBody>
      </p:sp>
    </p:spTree>
    <p:extLst>
      <p:ext uri="{BB962C8B-B14F-4D97-AF65-F5344CB8AC3E}">
        <p14:creationId xmlns:p14="http://schemas.microsoft.com/office/powerpoint/2010/main" val="425094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5_BoldColor_ISO">
  <a:themeElements>
    <a:clrScheme name="25_BoldColor_ISO">
      <a:dk1>
        <a:srgbClr val="000000"/>
      </a:dk1>
      <a:lt1>
        <a:srgbClr val="FFFFFF"/>
      </a:lt1>
      <a:dk2>
        <a:srgbClr val="5E5E5E"/>
      </a:dk2>
      <a:lt2>
        <a:srgbClr val="D6D5D5"/>
      </a:lt2>
      <a:accent1>
        <a:srgbClr val="01BFF4"/>
      </a:accent1>
      <a:accent2>
        <a:srgbClr val="43E9CB"/>
      </a:accent2>
      <a:accent3>
        <a:srgbClr val="BC80FF"/>
      </a:accent3>
      <a:accent4>
        <a:srgbClr val="FFC618"/>
      </a:accent4>
      <a:accent5>
        <a:srgbClr val="FF4000"/>
      </a:accent5>
      <a:accent6>
        <a:srgbClr val="FF87BB"/>
      </a:accent6>
      <a:hlink>
        <a:srgbClr val="0000FF"/>
      </a:hlink>
      <a:folHlink>
        <a:srgbClr val="FF00FF"/>
      </a:folHlink>
    </a:clrScheme>
    <a:fontScheme name="25_BoldColor_ISO">
      <a:majorFont>
        <a:latin typeface="Trebuchet MS"/>
        <a:ea typeface="Trebuchet MS"/>
        <a:cs typeface="Trebuchet MS"/>
      </a:majorFont>
      <a:minorFont>
        <a:latin typeface="Trebuchet MS"/>
        <a:ea typeface="Trebuchet MS"/>
        <a:cs typeface="Trebuchet MS"/>
      </a:minorFont>
    </a:fontScheme>
    <a:fmtScheme name="25_BoldColor_IS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000" b="0" i="0" u="none" strike="noStrike" cap="all" spc="0" normalizeH="0" baseline="0">
            <a:ln>
              <a:noFill/>
            </a:ln>
            <a:solidFill>
              <a:srgbClr val="FFFFFF"/>
            </a:solidFill>
            <a:effectLst/>
            <a:uFillTx/>
            <a:latin typeface="Proxima Nova Extrabold"/>
            <a:ea typeface="Proxima Nova Extrabold"/>
            <a:cs typeface="Proxima Nova Extrabold"/>
            <a:sym typeface="Proxima Nova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19859</TotalTime>
  <Words>3567</Words>
  <Application>Microsoft Office PowerPoint</Application>
  <PresentationFormat>Custom</PresentationFormat>
  <Paragraphs>271</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Baskerville Old Face</vt:lpstr>
      <vt:lpstr>Calibri</vt:lpstr>
      <vt:lpstr>Calibri Light</vt:lpstr>
      <vt:lpstr>Helvetica Neue</vt:lpstr>
      <vt:lpstr>Proxima Nova</vt:lpstr>
      <vt:lpstr>Trebuchet MS</vt:lpstr>
      <vt:lpstr>Office Theme</vt:lpstr>
      <vt:lpstr> COMMUNION SERVICE</vt:lpstr>
      <vt:lpstr>The GATHERING ( L’INVITATOIRE)</vt:lpstr>
      <vt:lpstr>Bless the Lord O my Soul (10.000 Reasons)</vt:lpstr>
      <vt:lpstr>PowerPoint Presentation</vt:lpstr>
      <vt:lpstr>PowerPoint Presentation</vt:lpstr>
      <vt:lpstr>PowerPoint Presentation</vt:lpstr>
      <vt:lpstr>PowerPoint Presentation</vt:lpstr>
      <vt:lpstr>CONFESSION</vt:lpstr>
      <vt:lpstr>PowerPoint Presentation</vt:lpstr>
      <vt:lpstr>ABSOLUTION</vt:lpstr>
      <vt:lpstr>THE PEACE – LA PAIX</vt:lpstr>
      <vt:lpstr>PowerPoint Presentation</vt:lpstr>
      <vt:lpstr> Matthew(Matthieu) 4:1-11(NIV/LSG) </vt:lpstr>
      <vt:lpstr>PowerPoint Presentation</vt:lpstr>
      <vt:lpstr>PowerPoint Presentation</vt:lpstr>
      <vt:lpstr>PowerPoint Presentation</vt:lpstr>
      <vt:lpstr>Let’s declare our faith (Proclamons notre foi)</vt:lpstr>
      <vt:lpstr>PowerPoint Presentation</vt:lpstr>
      <vt:lpstr>PowerPoint Presentation</vt:lpstr>
      <vt:lpstr> Offertory Hymn: All to Jesus I Surrender. (Hymn Book p. 60) Church Bank Account- nr: BE43 3632 0195 9801</vt:lpstr>
      <vt:lpstr>PowerPoint Presentation</vt:lpstr>
      <vt:lpstr>PowerPoint Presentation</vt:lpstr>
      <vt:lpstr>EUCHARISTIC PRAYER – PRIÈRE EUCHARISTIQUE</vt:lpstr>
      <vt:lpstr>PowerPoint Presentation</vt:lpstr>
      <vt:lpstr>PowerPoint Presentation</vt:lpstr>
      <vt:lpstr>PowerPoint Presentation</vt:lpstr>
      <vt:lpstr>PowerPoint Presentation</vt:lpstr>
      <vt:lpstr>PowerPoint Presentation</vt:lpstr>
      <vt:lpstr>PowerPoint Presentation</vt:lpstr>
      <vt:lpstr>The Lord’s Prayer – La prière de Notre Père </vt:lpstr>
      <vt:lpstr>PowerPoint Presentation</vt:lpstr>
      <vt:lpstr>PowerPoint Presentation</vt:lpstr>
      <vt:lpstr>Jesus, the Lamb of God – Jesus, l’agneau de Dieu</vt:lpstr>
      <vt:lpstr>Post-Communion Prayer – Prière après Communion</vt:lpstr>
      <vt:lpstr>NOTICES /COMMUNIQUÉ S</vt:lpstr>
      <vt:lpstr>PowerPoint Presentation</vt:lpstr>
      <vt:lpstr>PowerPoint Presentation</vt:lpstr>
      <vt:lpstr>PowerPoint Presentation</vt:lpstr>
      <vt:lpstr>THE BLESSING – LA BÉNÉDICTION </vt:lpstr>
      <vt:lpstr>THE GRACE – LA SALUTATION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18</dc:title>
  <dc:creator>Acer</dc:creator>
  <cp:lastModifiedBy>guy Guy</cp:lastModifiedBy>
  <cp:revision>62</cp:revision>
  <cp:lastPrinted>2021-07-02T12:01:16Z</cp:lastPrinted>
  <dcterms:modified xsi:type="dcterms:W3CDTF">2024-02-17T17:08:57Z</dcterms:modified>
</cp:coreProperties>
</file>